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3" r:id="rId17"/>
    <p:sldId id="271" r:id="rId18"/>
    <p:sldId id="272" r:id="rId19"/>
    <p:sldId id="273" r:id="rId20"/>
    <p:sldId id="279" r:id="rId21"/>
    <p:sldId id="280" r:id="rId22"/>
    <p:sldId id="284" r:id="rId23"/>
    <p:sldId id="281" r:id="rId24"/>
    <p:sldId id="285" r:id="rId25"/>
    <p:sldId id="282" r:id="rId26"/>
    <p:sldId id="287" r:id="rId27"/>
    <p:sldId id="288" r:id="rId28"/>
    <p:sldId id="289" r:id="rId29"/>
    <p:sldId id="290" r:id="rId30"/>
    <p:sldId id="275" r:id="rId31"/>
    <p:sldId id="276" r:id="rId32"/>
  </p:sldIdLst>
  <p:sldSz cx="9144000" cy="6858000" type="screen4x3"/>
  <p:notesSz cx="6881813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1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25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3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5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5639" algn="l" defTabSz="914256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2767" algn="l" defTabSz="914256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199894" algn="l" defTabSz="914256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023" algn="l" defTabSz="914256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600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2" autoAdjust="0"/>
  </p:normalViewPr>
  <p:slideViewPr>
    <p:cSldViewPr>
      <p:cViewPr>
        <p:scale>
          <a:sx n="75" d="100"/>
          <a:sy n="75" d="100"/>
        </p:scale>
        <p:origin x="-678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notesViewPr>
    <p:cSldViewPr>
      <p:cViewPr varScale="1">
        <p:scale>
          <a:sx n="42" d="100"/>
          <a:sy n="42" d="100"/>
        </p:scale>
        <p:origin x="-1483" y="-86"/>
      </p:cViewPr>
      <p:guideLst>
        <p:guide orient="horz" pos="2928"/>
        <p:guide pos="216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23F270-729A-4202-943E-4D1A1FC387B3}" type="doc">
      <dgm:prSet loTypeId="urn:microsoft.com/office/officeart/2005/8/layout/pyramid3" loCatId="pyramid" qsTypeId="urn:microsoft.com/office/officeart/2005/8/quickstyle/simple1" qsCatId="simple" csTypeId="urn:microsoft.com/office/officeart/2005/8/colors/accent3_4" csCatId="accent3" phldr="1"/>
      <dgm:spPr/>
    </dgm:pt>
    <dgm:pt modelId="{1CA8A3B4-BE72-40D7-8B97-7EF909450138}">
      <dgm:prSet phldrT="[Texto]"/>
      <dgm:spPr>
        <a:solidFill>
          <a:srgbClr val="006600"/>
        </a:solidFill>
      </dgm:spPr>
      <dgm:t>
        <a:bodyPr/>
        <a:lstStyle/>
        <a:p>
          <a:r>
            <a:rPr lang="es-MX" dirty="0" smtClean="0">
              <a:solidFill>
                <a:schemeClr val="bg1"/>
              </a:solidFill>
            </a:rPr>
            <a:t>Se incrementan los valores y el pago responsable de impuestos</a:t>
          </a:r>
          <a:endParaRPr lang="es-MX" dirty="0">
            <a:solidFill>
              <a:schemeClr val="bg1"/>
            </a:solidFill>
          </a:endParaRPr>
        </a:p>
      </dgm:t>
    </dgm:pt>
    <dgm:pt modelId="{9DACF7E1-4477-41BD-988C-DD5AC188B6AC}" type="parTrans" cxnId="{66891FEA-B3D5-4BE8-A8C0-AD9A7523EBFC}">
      <dgm:prSet/>
      <dgm:spPr/>
      <dgm:t>
        <a:bodyPr/>
        <a:lstStyle/>
        <a:p>
          <a:endParaRPr lang="es-MX"/>
        </a:p>
      </dgm:t>
    </dgm:pt>
    <dgm:pt modelId="{8D6260D3-834E-44A7-AF9D-5A1DE83AD3EC}" type="sibTrans" cxnId="{66891FEA-B3D5-4BE8-A8C0-AD9A7523EBFC}">
      <dgm:prSet/>
      <dgm:spPr/>
      <dgm:t>
        <a:bodyPr/>
        <a:lstStyle/>
        <a:p>
          <a:endParaRPr lang="es-MX"/>
        </a:p>
      </dgm:t>
    </dgm:pt>
    <dgm:pt modelId="{3A33AAB1-3D8E-40A1-A5F6-840B9D2A9619}">
      <dgm:prSet phldrT="[Texto]" custT="1"/>
      <dgm:spPr>
        <a:solidFill>
          <a:srgbClr val="336600"/>
        </a:solidFill>
      </dgm:spPr>
      <dgm:t>
        <a:bodyPr/>
        <a:lstStyle/>
        <a:p>
          <a:r>
            <a:rPr lang="es-MX" sz="2800" dirty="0" smtClean="0">
              <a:solidFill>
                <a:schemeClr val="bg1"/>
              </a:solidFill>
            </a:rPr>
            <a:t>Se involucra con Educación Fiscal</a:t>
          </a:r>
          <a:endParaRPr lang="es-MX" sz="2800" dirty="0">
            <a:solidFill>
              <a:schemeClr val="bg1"/>
            </a:solidFill>
          </a:endParaRPr>
        </a:p>
      </dgm:t>
    </dgm:pt>
    <dgm:pt modelId="{9E6265E8-3D07-4EE7-BC5B-8D95C199690A}" type="parTrans" cxnId="{2F7546A3-F2AA-42FF-AF3E-C6079725975C}">
      <dgm:prSet/>
      <dgm:spPr/>
      <dgm:t>
        <a:bodyPr/>
        <a:lstStyle/>
        <a:p>
          <a:endParaRPr lang="es-MX"/>
        </a:p>
      </dgm:t>
    </dgm:pt>
    <dgm:pt modelId="{672E9144-7BCD-4F38-8DCC-F4FA7B6EC527}" type="sibTrans" cxnId="{2F7546A3-F2AA-42FF-AF3E-C6079725975C}">
      <dgm:prSet/>
      <dgm:spPr/>
      <dgm:t>
        <a:bodyPr/>
        <a:lstStyle/>
        <a:p>
          <a:endParaRPr lang="es-MX"/>
        </a:p>
      </dgm:t>
    </dgm:pt>
    <dgm:pt modelId="{88E6785B-C5EF-430D-97E4-B3A3E15D2DA9}">
      <dgm:prSet phldrT="[Texto]" custT="1"/>
      <dgm:spPr/>
      <dgm:t>
        <a:bodyPr/>
        <a:lstStyle/>
        <a:p>
          <a:endParaRPr lang="es-MX" sz="2400" dirty="0"/>
        </a:p>
      </dgm:t>
    </dgm:pt>
    <dgm:pt modelId="{364F8F58-7D13-4B1D-8AA1-CDDD1EAE5280}" type="parTrans" cxnId="{3893AD5E-230D-484D-9E25-9F8AA426009F}">
      <dgm:prSet/>
      <dgm:spPr/>
      <dgm:t>
        <a:bodyPr/>
        <a:lstStyle/>
        <a:p>
          <a:endParaRPr lang="es-MX"/>
        </a:p>
      </dgm:t>
    </dgm:pt>
    <dgm:pt modelId="{3F0FF070-1330-44B9-A126-C92F4337BD56}" type="sibTrans" cxnId="{3893AD5E-230D-484D-9E25-9F8AA426009F}">
      <dgm:prSet/>
      <dgm:spPr/>
      <dgm:t>
        <a:bodyPr/>
        <a:lstStyle/>
        <a:p>
          <a:endParaRPr lang="es-MX"/>
        </a:p>
      </dgm:t>
    </dgm:pt>
    <dgm:pt modelId="{69ADC4BC-E7B6-47FB-87B2-395CA4B2A086}" type="pres">
      <dgm:prSet presAssocID="{7023F270-729A-4202-943E-4D1A1FC387B3}" presName="Name0" presStyleCnt="0">
        <dgm:presLayoutVars>
          <dgm:dir/>
          <dgm:animLvl val="lvl"/>
          <dgm:resizeHandles val="exact"/>
        </dgm:presLayoutVars>
      </dgm:prSet>
      <dgm:spPr/>
    </dgm:pt>
    <dgm:pt modelId="{2DE6980C-8EDB-4B01-96A9-BD0AF77DE220}" type="pres">
      <dgm:prSet presAssocID="{1CA8A3B4-BE72-40D7-8B97-7EF909450138}" presName="Name8" presStyleCnt="0"/>
      <dgm:spPr/>
    </dgm:pt>
    <dgm:pt modelId="{65CF7C36-220B-44A9-9FB1-B2F0ADFA0A0C}" type="pres">
      <dgm:prSet presAssocID="{1CA8A3B4-BE72-40D7-8B97-7EF909450138}" presName="level" presStyleLbl="node1" presStyleIdx="0" presStyleCnt="3" custLinFactNeighborX="-793" custLinFactNeighborY="116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B0E257-2341-432A-B20E-A4F351A802C1}" type="pres">
      <dgm:prSet presAssocID="{1CA8A3B4-BE72-40D7-8B97-7EF90945013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CF6B5E-8D52-4872-933D-5D466FCD7FFD}" type="pres">
      <dgm:prSet presAssocID="{3A33AAB1-3D8E-40A1-A5F6-840B9D2A9619}" presName="Name8" presStyleCnt="0"/>
      <dgm:spPr/>
    </dgm:pt>
    <dgm:pt modelId="{7A493759-76C2-4D54-A749-D5CEC7A19AF2}" type="pres">
      <dgm:prSet presAssocID="{3A33AAB1-3D8E-40A1-A5F6-840B9D2A9619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7C8D3ED-88E0-4858-8FBA-5A7C9B4F686A}" type="pres">
      <dgm:prSet presAssocID="{3A33AAB1-3D8E-40A1-A5F6-840B9D2A961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9777145-A1AF-447A-8E27-13B078921BE1}" type="pres">
      <dgm:prSet presAssocID="{88E6785B-C5EF-430D-97E4-B3A3E15D2DA9}" presName="Name8" presStyleCnt="0"/>
      <dgm:spPr/>
    </dgm:pt>
    <dgm:pt modelId="{82AB6D56-3436-4EAF-BBD0-826E720E639E}" type="pres">
      <dgm:prSet presAssocID="{88E6785B-C5EF-430D-97E4-B3A3E15D2DA9}" presName="level" presStyleLbl="node1" presStyleIdx="2" presStyleCnt="3" custLinFactNeighborX="-776" custLinFactNeighborY="199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F9E641-6F24-4FF6-B09E-762054160DA1}" type="pres">
      <dgm:prSet presAssocID="{88E6785B-C5EF-430D-97E4-B3A3E15D2D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74736CF-A545-43E5-89D9-CB0FCA785F29}" type="presOf" srcId="{7023F270-729A-4202-943E-4D1A1FC387B3}" destId="{69ADC4BC-E7B6-47FB-87B2-395CA4B2A086}" srcOrd="0" destOrd="0" presId="urn:microsoft.com/office/officeart/2005/8/layout/pyramid3"/>
    <dgm:cxn modelId="{E20A864F-1FAD-496C-A9AF-D5A22D801E44}" type="presOf" srcId="{1CA8A3B4-BE72-40D7-8B97-7EF909450138}" destId="{4CB0E257-2341-432A-B20E-A4F351A802C1}" srcOrd="1" destOrd="0" presId="urn:microsoft.com/office/officeart/2005/8/layout/pyramid3"/>
    <dgm:cxn modelId="{0257A41F-00BA-46F4-A315-EBD7DFD5211C}" type="presOf" srcId="{3A33AAB1-3D8E-40A1-A5F6-840B9D2A9619}" destId="{7A493759-76C2-4D54-A749-D5CEC7A19AF2}" srcOrd="0" destOrd="0" presId="urn:microsoft.com/office/officeart/2005/8/layout/pyramid3"/>
    <dgm:cxn modelId="{2F7546A3-F2AA-42FF-AF3E-C6079725975C}" srcId="{7023F270-729A-4202-943E-4D1A1FC387B3}" destId="{3A33AAB1-3D8E-40A1-A5F6-840B9D2A9619}" srcOrd="1" destOrd="0" parTransId="{9E6265E8-3D07-4EE7-BC5B-8D95C199690A}" sibTransId="{672E9144-7BCD-4F38-8DCC-F4FA7B6EC527}"/>
    <dgm:cxn modelId="{7769B4E7-4D7B-4791-A238-5DB788A8937F}" type="presOf" srcId="{1CA8A3B4-BE72-40D7-8B97-7EF909450138}" destId="{65CF7C36-220B-44A9-9FB1-B2F0ADFA0A0C}" srcOrd="0" destOrd="0" presId="urn:microsoft.com/office/officeart/2005/8/layout/pyramid3"/>
    <dgm:cxn modelId="{66891FEA-B3D5-4BE8-A8C0-AD9A7523EBFC}" srcId="{7023F270-729A-4202-943E-4D1A1FC387B3}" destId="{1CA8A3B4-BE72-40D7-8B97-7EF909450138}" srcOrd="0" destOrd="0" parTransId="{9DACF7E1-4477-41BD-988C-DD5AC188B6AC}" sibTransId="{8D6260D3-834E-44A7-AF9D-5A1DE83AD3EC}"/>
    <dgm:cxn modelId="{B4C6ACC1-6562-48F7-ACB8-5265ED6F35C0}" type="presOf" srcId="{88E6785B-C5EF-430D-97E4-B3A3E15D2DA9}" destId="{95F9E641-6F24-4FF6-B09E-762054160DA1}" srcOrd="1" destOrd="0" presId="urn:microsoft.com/office/officeart/2005/8/layout/pyramid3"/>
    <dgm:cxn modelId="{B98C55B0-EEA6-4B83-AE39-274C2F0742B7}" type="presOf" srcId="{88E6785B-C5EF-430D-97E4-B3A3E15D2DA9}" destId="{82AB6D56-3436-4EAF-BBD0-826E720E639E}" srcOrd="0" destOrd="0" presId="urn:microsoft.com/office/officeart/2005/8/layout/pyramid3"/>
    <dgm:cxn modelId="{3893AD5E-230D-484D-9E25-9F8AA426009F}" srcId="{7023F270-729A-4202-943E-4D1A1FC387B3}" destId="{88E6785B-C5EF-430D-97E4-B3A3E15D2DA9}" srcOrd="2" destOrd="0" parTransId="{364F8F58-7D13-4B1D-8AA1-CDDD1EAE5280}" sibTransId="{3F0FF070-1330-44B9-A126-C92F4337BD56}"/>
    <dgm:cxn modelId="{9CBAB9E3-4EFD-49AC-B317-4C03CAC5F9D9}" type="presOf" srcId="{3A33AAB1-3D8E-40A1-A5F6-840B9D2A9619}" destId="{77C8D3ED-88E0-4858-8FBA-5A7C9B4F686A}" srcOrd="1" destOrd="0" presId="urn:microsoft.com/office/officeart/2005/8/layout/pyramid3"/>
    <dgm:cxn modelId="{031B23E8-EC1D-4432-830B-36D22C0785BD}" type="presParOf" srcId="{69ADC4BC-E7B6-47FB-87B2-395CA4B2A086}" destId="{2DE6980C-8EDB-4B01-96A9-BD0AF77DE220}" srcOrd="0" destOrd="0" presId="urn:microsoft.com/office/officeart/2005/8/layout/pyramid3"/>
    <dgm:cxn modelId="{0A310344-197F-44E8-A3A5-17D27C79EB43}" type="presParOf" srcId="{2DE6980C-8EDB-4B01-96A9-BD0AF77DE220}" destId="{65CF7C36-220B-44A9-9FB1-B2F0ADFA0A0C}" srcOrd="0" destOrd="0" presId="urn:microsoft.com/office/officeart/2005/8/layout/pyramid3"/>
    <dgm:cxn modelId="{430A724E-E1D1-44E2-98ED-4D71F251F3A4}" type="presParOf" srcId="{2DE6980C-8EDB-4B01-96A9-BD0AF77DE220}" destId="{4CB0E257-2341-432A-B20E-A4F351A802C1}" srcOrd="1" destOrd="0" presId="urn:microsoft.com/office/officeart/2005/8/layout/pyramid3"/>
    <dgm:cxn modelId="{BB2312BE-8C98-4F31-B108-6C4F03422F52}" type="presParOf" srcId="{69ADC4BC-E7B6-47FB-87B2-395CA4B2A086}" destId="{C5CF6B5E-8D52-4872-933D-5D466FCD7FFD}" srcOrd="1" destOrd="0" presId="urn:microsoft.com/office/officeart/2005/8/layout/pyramid3"/>
    <dgm:cxn modelId="{B2D966CB-041D-4F46-9E67-37B1FD767AAC}" type="presParOf" srcId="{C5CF6B5E-8D52-4872-933D-5D466FCD7FFD}" destId="{7A493759-76C2-4D54-A749-D5CEC7A19AF2}" srcOrd="0" destOrd="0" presId="urn:microsoft.com/office/officeart/2005/8/layout/pyramid3"/>
    <dgm:cxn modelId="{E28219B0-6780-430F-8B2D-C272CB51B6D7}" type="presParOf" srcId="{C5CF6B5E-8D52-4872-933D-5D466FCD7FFD}" destId="{77C8D3ED-88E0-4858-8FBA-5A7C9B4F686A}" srcOrd="1" destOrd="0" presId="urn:microsoft.com/office/officeart/2005/8/layout/pyramid3"/>
    <dgm:cxn modelId="{6BC822CA-354F-4DFD-BB0F-0588D259F30D}" type="presParOf" srcId="{69ADC4BC-E7B6-47FB-87B2-395CA4B2A086}" destId="{F9777145-A1AF-447A-8E27-13B078921BE1}" srcOrd="2" destOrd="0" presId="urn:microsoft.com/office/officeart/2005/8/layout/pyramid3"/>
    <dgm:cxn modelId="{4FDB7984-3787-46B1-B4D3-8FE485235C17}" type="presParOf" srcId="{F9777145-A1AF-447A-8E27-13B078921BE1}" destId="{82AB6D56-3436-4EAF-BBD0-826E720E639E}" srcOrd="0" destOrd="0" presId="urn:microsoft.com/office/officeart/2005/8/layout/pyramid3"/>
    <dgm:cxn modelId="{4183036F-1241-4299-89DE-4A75C6E386EE}" type="presParOf" srcId="{F9777145-A1AF-447A-8E27-13B078921BE1}" destId="{95F9E641-6F24-4FF6-B09E-762054160DA1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38FB7CC-BEBF-4924-8B04-608859BF48CC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641396B-5C6C-46D7-B621-A97022816F6D}">
      <dgm:prSet phldrT="[Texto]" custT="1"/>
      <dgm:spPr>
        <a:solidFill>
          <a:srgbClr val="006600"/>
        </a:solidFill>
      </dgm:spPr>
      <dgm:t>
        <a:bodyPr/>
        <a:lstStyle/>
        <a:p>
          <a:r>
            <a:rPr lang="es-MX" sz="3200" b="1" dirty="0" smtClean="0"/>
            <a:t>Derecho</a:t>
          </a:r>
          <a:endParaRPr lang="es-MX" sz="3200" b="1" dirty="0"/>
        </a:p>
      </dgm:t>
    </dgm:pt>
    <dgm:pt modelId="{1F93F51D-A7F8-4C36-921F-73F8DD1E7E6E}" type="parTrans" cxnId="{5960249A-A3CD-4301-A887-A07932D5F6F6}">
      <dgm:prSet/>
      <dgm:spPr/>
      <dgm:t>
        <a:bodyPr/>
        <a:lstStyle/>
        <a:p>
          <a:endParaRPr lang="es-MX"/>
        </a:p>
      </dgm:t>
    </dgm:pt>
    <dgm:pt modelId="{B33F1E12-BBE3-4522-A0E1-9FFFDF2587DA}" type="sibTrans" cxnId="{5960249A-A3CD-4301-A887-A07932D5F6F6}">
      <dgm:prSet/>
      <dgm:spPr/>
      <dgm:t>
        <a:bodyPr/>
        <a:lstStyle/>
        <a:p>
          <a:endParaRPr lang="es-MX"/>
        </a:p>
      </dgm:t>
    </dgm:pt>
    <dgm:pt modelId="{B31C3B6E-2351-4018-93D7-E4FB3D54B8DB}">
      <dgm:prSet phldrT="[Texto]"/>
      <dgm:spPr/>
      <dgm:t>
        <a:bodyPr/>
        <a:lstStyle/>
        <a:p>
          <a:r>
            <a:rPr lang="es-MX" dirty="0" smtClean="0"/>
            <a:t> </a:t>
          </a:r>
          <a:endParaRPr lang="es-MX" dirty="0"/>
        </a:p>
      </dgm:t>
    </dgm:pt>
    <dgm:pt modelId="{EED2E723-0636-4845-BDB9-B3448FD1D012}" type="parTrans" cxnId="{103E0918-C138-4242-AB71-E1F7BF3A2CBA}">
      <dgm:prSet/>
      <dgm:spPr/>
      <dgm:t>
        <a:bodyPr/>
        <a:lstStyle/>
        <a:p>
          <a:endParaRPr lang="es-MX"/>
        </a:p>
      </dgm:t>
    </dgm:pt>
    <dgm:pt modelId="{5E023B83-04D5-452F-B8F7-EEF57560BAB8}" type="sibTrans" cxnId="{103E0918-C138-4242-AB71-E1F7BF3A2CBA}">
      <dgm:prSet/>
      <dgm:spPr/>
      <dgm:t>
        <a:bodyPr/>
        <a:lstStyle/>
        <a:p>
          <a:endParaRPr lang="es-MX"/>
        </a:p>
      </dgm:t>
    </dgm:pt>
    <dgm:pt modelId="{B806B502-AF32-4AC4-878F-5BADBF9ECE03}">
      <dgm:prSet phldrT="[Texto]" custT="1"/>
      <dgm:spPr>
        <a:solidFill>
          <a:srgbClr val="006600"/>
        </a:solidFill>
      </dgm:spPr>
      <dgm:t>
        <a:bodyPr/>
        <a:lstStyle/>
        <a:p>
          <a:r>
            <a:rPr lang="es-MX" sz="2000" b="1" dirty="0" smtClean="0"/>
            <a:t>Administración</a:t>
          </a:r>
          <a:endParaRPr lang="es-MX" sz="3200" b="1" dirty="0"/>
        </a:p>
      </dgm:t>
    </dgm:pt>
    <dgm:pt modelId="{2F216BC7-BC77-4910-8657-59BBDB97023A}" type="parTrans" cxnId="{7F8A8E21-EF50-4182-A0D5-3B513E273C12}">
      <dgm:prSet/>
      <dgm:spPr/>
      <dgm:t>
        <a:bodyPr/>
        <a:lstStyle/>
        <a:p>
          <a:endParaRPr lang="es-MX"/>
        </a:p>
      </dgm:t>
    </dgm:pt>
    <dgm:pt modelId="{FCA63633-0429-4917-9656-87715540C144}" type="sibTrans" cxnId="{7F8A8E21-EF50-4182-A0D5-3B513E273C12}">
      <dgm:prSet/>
      <dgm:spPr/>
      <dgm:t>
        <a:bodyPr/>
        <a:lstStyle/>
        <a:p>
          <a:endParaRPr lang="es-MX"/>
        </a:p>
      </dgm:t>
    </dgm:pt>
    <dgm:pt modelId="{26176C14-777A-4CC9-AF9B-C75813F48BE6}">
      <dgm:prSet phldrT="[Texto]"/>
      <dgm:spPr/>
      <dgm:t>
        <a:bodyPr/>
        <a:lstStyle/>
        <a:p>
          <a:endParaRPr lang="es-MX" dirty="0"/>
        </a:p>
      </dgm:t>
    </dgm:pt>
    <dgm:pt modelId="{4F49A75F-C160-4764-9308-83BB5F3C630B}" type="parTrans" cxnId="{EE31825B-AF77-4F5E-A6D6-75FB9BA2EF47}">
      <dgm:prSet/>
      <dgm:spPr/>
      <dgm:t>
        <a:bodyPr/>
        <a:lstStyle/>
        <a:p>
          <a:endParaRPr lang="es-MX"/>
        </a:p>
      </dgm:t>
    </dgm:pt>
    <dgm:pt modelId="{A5A3E5E5-F773-46A8-B42D-7F154F0A7CC9}" type="sibTrans" cxnId="{EE31825B-AF77-4F5E-A6D6-75FB9BA2EF47}">
      <dgm:prSet/>
      <dgm:spPr/>
      <dgm:t>
        <a:bodyPr/>
        <a:lstStyle/>
        <a:p>
          <a:endParaRPr lang="es-MX"/>
        </a:p>
      </dgm:t>
    </dgm:pt>
    <dgm:pt modelId="{9F5A51FA-4D4C-48AE-A052-47BB8A0B72A7}">
      <dgm:prSet phldrT="[Texto]" custT="1"/>
      <dgm:spPr>
        <a:solidFill>
          <a:srgbClr val="006600"/>
        </a:solidFill>
      </dgm:spPr>
      <dgm:t>
        <a:bodyPr/>
        <a:lstStyle/>
        <a:p>
          <a:r>
            <a:rPr lang="es-MX" sz="2400" b="1" dirty="0" smtClean="0"/>
            <a:t>contabilidad</a:t>
          </a:r>
          <a:endParaRPr lang="es-MX" sz="3200" b="1" dirty="0"/>
        </a:p>
      </dgm:t>
    </dgm:pt>
    <dgm:pt modelId="{80B9107E-DEF5-4C79-A873-5D794D18E81E}" type="parTrans" cxnId="{E3A406C7-9BA6-46CB-BC7C-52F90AF69EF4}">
      <dgm:prSet/>
      <dgm:spPr/>
      <dgm:t>
        <a:bodyPr/>
        <a:lstStyle/>
        <a:p>
          <a:endParaRPr lang="es-MX"/>
        </a:p>
      </dgm:t>
    </dgm:pt>
    <dgm:pt modelId="{382ED966-8862-4262-95E2-B0464F5F1F2F}" type="sibTrans" cxnId="{E3A406C7-9BA6-46CB-BC7C-52F90AF69EF4}">
      <dgm:prSet/>
      <dgm:spPr/>
      <dgm:t>
        <a:bodyPr/>
        <a:lstStyle/>
        <a:p>
          <a:endParaRPr lang="es-MX"/>
        </a:p>
      </dgm:t>
    </dgm:pt>
    <dgm:pt modelId="{320D0E33-39D0-4330-B543-6AD5D49830B9}" type="pres">
      <dgm:prSet presAssocID="{C38FB7CC-BEBF-4924-8B04-608859BF48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B65C525-EED5-48E7-B89F-73B141FBFEFC}" type="pres">
      <dgm:prSet presAssocID="{2641396B-5C6C-46D7-B621-A97022816F6D}" presName="compositeNode" presStyleCnt="0">
        <dgm:presLayoutVars>
          <dgm:bulletEnabled val="1"/>
        </dgm:presLayoutVars>
      </dgm:prSet>
      <dgm:spPr/>
    </dgm:pt>
    <dgm:pt modelId="{29CBB69E-591D-4EDB-956C-5B38EB148373}" type="pres">
      <dgm:prSet presAssocID="{2641396B-5C6C-46D7-B621-A97022816F6D}" presName="bgRect" presStyleLbl="node1" presStyleIdx="0" presStyleCnt="3" custLinFactNeighborX="-3650" custLinFactNeighborY="979"/>
      <dgm:spPr/>
      <dgm:t>
        <a:bodyPr/>
        <a:lstStyle/>
        <a:p>
          <a:endParaRPr lang="es-MX"/>
        </a:p>
      </dgm:t>
    </dgm:pt>
    <dgm:pt modelId="{DFF6A615-B949-448A-8619-D1CA66236688}" type="pres">
      <dgm:prSet presAssocID="{2641396B-5C6C-46D7-B621-A97022816F6D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66D71D-3E5A-4A47-B74E-184EE8795441}" type="pres">
      <dgm:prSet presAssocID="{2641396B-5C6C-46D7-B621-A97022816F6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57EC5B-DC2F-46C7-A800-81CD7C78C3EB}" type="pres">
      <dgm:prSet presAssocID="{B33F1E12-BBE3-4522-A0E1-9FFFDF2587DA}" presName="hSp" presStyleCnt="0"/>
      <dgm:spPr/>
    </dgm:pt>
    <dgm:pt modelId="{7B7C99AF-F324-4FCB-A5FF-A87457770AE9}" type="pres">
      <dgm:prSet presAssocID="{B33F1E12-BBE3-4522-A0E1-9FFFDF2587DA}" presName="vProcSp" presStyleCnt="0"/>
      <dgm:spPr/>
    </dgm:pt>
    <dgm:pt modelId="{7CFA688D-77E9-4A78-B015-401813248840}" type="pres">
      <dgm:prSet presAssocID="{B33F1E12-BBE3-4522-A0E1-9FFFDF2587DA}" presName="vSp1" presStyleCnt="0"/>
      <dgm:spPr/>
    </dgm:pt>
    <dgm:pt modelId="{4B433A98-5B83-4BED-A156-8045F03DB38A}" type="pres">
      <dgm:prSet presAssocID="{B33F1E12-BBE3-4522-A0E1-9FFFDF2587DA}" presName="simulatedConn" presStyleLbl="solidFgAcc1" presStyleIdx="0" presStyleCnt="2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</dgm:pt>
    <dgm:pt modelId="{5F4B2DEF-CD36-4ED0-B301-039D51D37442}" type="pres">
      <dgm:prSet presAssocID="{B33F1E12-BBE3-4522-A0E1-9FFFDF2587DA}" presName="vSp2" presStyleCnt="0"/>
      <dgm:spPr/>
    </dgm:pt>
    <dgm:pt modelId="{C7654458-E024-4CA7-AFE7-35CC62BC69F8}" type="pres">
      <dgm:prSet presAssocID="{B33F1E12-BBE3-4522-A0E1-9FFFDF2587DA}" presName="sibTrans" presStyleCnt="0"/>
      <dgm:spPr/>
    </dgm:pt>
    <dgm:pt modelId="{916D4970-69E8-41A1-A154-1BBD05059F8A}" type="pres">
      <dgm:prSet presAssocID="{9F5A51FA-4D4C-48AE-A052-47BB8A0B72A7}" presName="compositeNode" presStyleCnt="0">
        <dgm:presLayoutVars>
          <dgm:bulletEnabled val="1"/>
        </dgm:presLayoutVars>
      </dgm:prSet>
      <dgm:spPr/>
    </dgm:pt>
    <dgm:pt modelId="{A7032F23-A904-4649-A358-4A2A8C606E20}" type="pres">
      <dgm:prSet presAssocID="{9F5A51FA-4D4C-48AE-A052-47BB8A0B72A7}" presName="bgRect" presStyleLbl="node1" presStyleIdx="1" presStyleCnt="3"/>
      <dgm:spPr/>
      <dgm:t>
        <a:bodyPr/>
        <a:lstStyle/>
        <a:p>
          <a:endParaRPr lang="es-MX"/>
        </a:p>
      </dgm:t>
    </dgm:pt>
    <dgm:pt modelId="{6200BE94-4B55-4BAF-837B-DD5D50DAE62F}" type="pres">
      <dgm:prSet presAssocID="{9F5A51FA-4D4C-48AE-A052-47BB8A0B72A7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3D821F-2C4F-4326-B3E6-2F8AA65927D3}" type="pres">
      <dgm:prSet presAssocID="{382ED966-8862-4262-95E2-B0464F5F1F2F}" presName="hSp" presStyleCnt="0"/>
      <dgm:spPr/>
    </dgm:pt>
    <dgm:pt modelId="{6A49E4D6-886D-4EF8-9199-E7F200295D8E}" type="pres">
      <dgm:prSet presAssocID="{382ED966-8862-4262-95E2-B0464F5F1F2F}" presName="vProcSp" presStyleCnt="0"/>
      <dgm:spPr/>
    </dgm:pt>
    <dgm:pt modelId="{4EC017F6-66F5-4B9D-8326-C3B0B3C9A914}" type="pres">
      <dgm:prSet presAssocID="{382ED966-8862-4262-95E2-B0464F5F1F2F}" presName="vSp1" presStyleCnt="0"/>
      <dgm:spPr/>
    </dgm:pt>
    <dgm:pt modelId="{4F68DD58-90B1-427E-A97E-E3A4F3227FA3}" type="pres">
      <dgm:prSet presAssocID="{382ED966-8862-4262-95E2-B0464F5F1F2F}" presName="simulatedConn" presStyleLbl="solidFgAcc1" presStyleIdx="1" presStyleCnt="2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endParaRPr lang="es-MX"/>
        </a:p>
      </dgm:t>
    </dgm:pt>
    <dgm:pt modelId="{B0BE0B8A-205F-4EC3-9909-B1A111F4E9C8}" type="pres">
      <dgm:prSet presAssocID="{382ED966-8862-4262-95E2-B0464F5F1F2F}" presName="vSp2" presStyleCnt="0"/>
      <dgm:spPr/>
    </dgm:pt>
    <dgm:pt modelId="{D4674D40-394F-4B48-9B1B-27AF5CA501F7}" type="pres">
      <dgm:prSet presAssocID="{382ED966-8862-4262-95E2-B0464F5F1F2F}" presName="sibTrans" presStyleCnt="0"/>
      <dgm:spPr/>
    </dgm:pt>
    <dgm:pt modelId="{A6B984C1-6553-4F31-9FB0-396B633A9DB6}" type="pres">
      <dgm:prSet presAssocID="{B806B502-AF32-4AC4-878F-5BADBF9ECE03}" presName="compositeNode" presStyleCnt="0">
        <dgm:presLayoutVars>
          <dgm:bulletEnabled val="1"/>
        </dgm:presLayoutVars>
      </dgm:prSet>
      <dgm:spPr/>
    </dgm:pt>
    <dgm:pt modelId="{7E0303EA-3A81-499E-8288-13B7ACB661F8}" type="pres">
      <dgm:prSet presAssocID="{B806B502-AF32-4AC4-878F-5BADBF9ECE03}" presName="bgRect" presStyleLbl="node1" presStyleIdx="2" presStyleCnt="3"/>
      <dgm:spPr/>
      <dgm:t>
        <a:bodyPr/>
        <a:lstStyle/>
        <a:p>
          <a:endParaRPr lang="es-MX"/>
        </a:p>
      </dgm:t>
    </dgm:pt>
    <dgm:pt modelId="{BAD35C81-0554-4D6A-9426-89378774D7F2}" type="pres">
      <dgm:prSet presAssocID="{B806B502-AF32-4AC4-878F-5BADBF9ECE03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A6AB206-1BA8-4475-BA06-21416B1982FF}" type="pres">
      <dgm:prSet presAssocID="{B806B502-AF32-4AC4-878F-5BADBF9ECE0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3BC6F02-47A3-42C8-BB57-F0E0D7EE8499}" type="presOf" srcId="{B806B502-AF32-4AC4-878F-5BADBF9ECE03}" destId="{7E0303EA-3A81-499E-8288-13B7ACB661F8}" srcOrd="0" destOrd="0" presId="urn:microsoft.com/office/officeart/2005/8/layout/hProcess7"/>
    <dgm:cxn modelId="{D720AC5E-02B0-4BB3-BB70-490CCC9525BA}" type="presOf" srcId="{2641396B-5C6C-46D7-B621-A97022816F6D}" destId="{29CBB69E-591D-4EDB-956C-5B38EB148373}" srcOrd="0" destOrd="0" presId="urn:microsoft.com/office/officeart/2005/8/layout/hProcess7"/>
    <dgm:cxn modelId="{D40F6370-0580-466B-A515-3FA560DFD215}" type="presOf" srcId="{C38FB7CC-BEBF-4924-8B04-608859BF48CC}" destId="{320D0E33-39D0-4330-B543-6AD5D49830B9}" srcOrd="0" destOrd="0" presId="urn:microsoft.com/office/officeart/2005/8/layout/hProcess7"/>
    <dgm:cxn modelId="{103E0918-C138-4242-AB71-E1F7BF3A2CBA}" srcId="{2641396B-5C6C-46D7-B621-A97022816F6D}" destId="{B31C3B6E-2351-4018-93D7-E4FB3D54B8DB}" srcOrd="0" destOrd="0" parTransId="{EED2E723-0636-4845-BDB9-B3448FD1D012}" sibTransId="{5E023B83-04D5-452F-B8F7-EEF57560BAB8}"/>
    <dgm:cxn modelId="{EE31825B-AF77-4F5E-A6D6-75FB9BA2EF47}" srcId="{B806B502-AF32-4AC4-878F-5BADBF9ECE03}" destId="{26176C14-777A-4CC9-AF9B-C75813F48BE6}" srcOrd="0" destOrd="0" parTransId="{4F49A75F-C160-4764-9308-83BB5F3C630B}" sibTransId="{A5A3E5E5-F773-46A8-B42D-7F154F0A7CC9}"/>
    <dgm:cxn modelId="{5960249A-A3CD-4301-A887-A07932D5F6F6}" srcId="{C38FB7CC-BEBF-4924-8B04-608859BF48CC}" destId="{2641396B-5C6C-46D7-B621-A97022816F6D}" srcOrd="0" destOrd="0" parTransId="{1F93F51D-A7F8-4C36-921F-73F8DD1E7E6E}" sibTransId="{B33F1E12-BBE3-4522-A0E1-9FFFDF2587DA}"/>
    <dgm:cxn modelId="{D01FB25D-CDAD-4CEA-8B88-699C640414C5}" type="presOf" srcId="{9F5A51FA-4D4C-48AE-A052-47BB8A0B72A7}" destId="{A7032F23-A904-4649-A358-4A2A8C606E20}" srcOrd="0" destOrd="0" presId="urn:microsoft.com/office/officeart/2005/8/layout/hProcess7"/>
    <dgm:cxn modelId="{7F8A8E21-EF50-4182-A0D5-3B513E273C12}" srcId="{C38FB7CC-BEBF-4924-8B04-608859BF48CC}" destId="{B806B502-AF32-4AC4-878F-5BADBF9ECE03}" srcOrd="2" destOrd="0" parTransId="{2F216BC7-BC77-4910-8657-59BBDB97023A}" sibTransId="{FCA63633-0429-4917-9656-87715540C144}"/>
    <dgm:cxn modelId="{B8672E3D-95C3-4712-9EEA-311404DCE1E0}" type="presOf" srcId="{9F5A51FA-4D4C-48AE-A052-47BB8A0B72A7}" destId="{6200BE94-4B55-4BAF-837B-DD5D50DAE62F}" srcOrd="1" destOrd="0" presId="urn:microsoft.com/office/officeart/2005/8/layout/hProcess7"/>
    <dgm:cxn modelId="{2BB5384C-AFAB-42C5-A14F-608EBEB0BBA3}" type="presOf" srcId="{B31C3B6E-2351-4018-93D7-E4FB3D54B8DB}" destId="{6566D71D-3E5A-4A47-B74E-184EE8795441}" srcOrd="0" destOrd="0" presId="urn:microsoft.com/office/officeart/2005/8/layout/hProcess7"/>
    <dgm:cxn modelId="{A96212DE-57B0-482C-A5F2-67AC114AE693}" type="presOf" srcId="{B806B502-AF32-4AC4-878F-5BADBF9ECE03}" destId="{BAD35C81-0554-4D6A-9426-89378774D7F2}" srcOrd="1" destOrd="0" presId="urn:microsoft.com/office/officeart/2005/8/layout/hProcess7"/>
    <dgm:cxn modelId="{40547B01-7D79-4362-8AB2-5DC7E871464F}" type="presOf" srcId="{26176C14-777A-4CC9-AF9B-C75813F48BE6}" destId="{CA6AB206-1BA8-4475-BA06-21416B1982FF}" srcOrd="0" destOrd="0" presId="urn:microsoft.com/office/officeart/2005/8/layout/hProcess7"/>
    <dgm:cxn modelId="{E3A406C7-9BA6-46CB-BC7C-52F90AF69EF4}" srcId="{C38FB7CC-BEBF-4924-8B04-608859BF48CC}" destId="{9F5A51FA-4D4C-48AE-A052-47BB8A0B72A7}" srcOrd="1" destOrd="0" parTransId="{80B9107E-DEF5-4C79-A873-5D794D18E81E}" sibTransId="{382ED966-8862-4262-95E2-B0464F5F1F2F}"/>
    <dgm:cxn modelId="{B863B32A-C508-43EB-A838-CC19B6719C15}" type="presOf" srcId="{2641396B-5C6C-46D7-B621-A97022816F6D}" destId="{DFF6A615-B949-448A-8619-D1CA66236688}" srcOrd="1" destOrd="0" presId="urn:microsoft.com/office/officeart/2005/8/layout/hProcess7"/>
    <dgm:cxn modelId="{EA5DE77B-C912-4A5F-AE10-A462A4AB2FF1}" type="presParOf" srcId="{320D0E33-39D0-4330-B543-6AD5D49830B9}" destId="{3B65C525-EED5-48E7-B89F-73B141FBFEFC}" srcOrd="0" destOrd="0" presId="urn:microsoft.com/office/officeart/2005/8/layout/hProcess7"/>
    <dgm:cxn modelId="{7FF6CDDB-FE86-4EB9-B67F-2F4A4A190D14}" type="presParOf" srcId="{3B65C525-EED5-48E7-B89F-73B141FBFEFC}" destId="{29CBB69E-591D-4EDB-956C-5B38EB148373}" srcOrd="0" destOrd="0" presId="urn:microsoft.com/office/officeart/2005/8/layout/hProcess7"/>
    <dgm:cxn modelId="{752CE076-A952-454F-ACE3-7ECF0FA01775}" type="presParOf" srcId="{3B65C525-EED5-48E7-B89F-73B141FBFEFC}" destId="{DFF6A615-B949-448A-8619-D1CA66236688}" srcOrd="1" destOrd="0" presId="urn:microsoft.com/office/officeart/2005/8/layout/hProcess7"/>
    <dgm:cxn modelId="{A5659A14-5278-4169-8A67-A52B37CD8736}" type="presParOf" srcId="{3B65C525-EED5-48E7-B89F-73B141FBFEFC}" destId="{6566D71D-3E5A-4A47-B74E-184EE8795441}" srcOrd="2" destOrd="0" presId="urn:microsoft.com/office/officeart/2005/8/layout/hProcess7"/>
    <dgm:cxn modelId="{5B56F5B8-D2A9-4A7F-987C-B0487945E988}" type="presParOf" srcId="{320D0E33-39D0-4330-B543-6AD5D49830B9}" destId="{E157EC5B-DC2F-46C7-A800-81CD7C78C3EB}" srcOrd="1" destOrd="0" presId="urn:microsoft.com/office/officeart/2005/8/layout/hProcess7"/>
    <dgm:cxn modelId="{85CD3850-C294-406C-A9BD-33440C86C120}" type="presParOf" srcId="{320D0E33-39D0-4330-B543-6AD5D49830B9}" destId="{7B7C99AF-F324-4FCB-A5FF-A87457770AE9}" srcOrd="2" destOrd="0" presId="urn:microsoft.com/office/officeart/2005/8/layout/hProcess7"/>
    <dgm:cxn modelId="{96111470-D064-4183-A4C8-63E9E702DAC3}" type="presParOf" srcId="{7B7C99AF-F324-4FCB-A5FF-A87457770AE9}" destId="{7CFA688D-77E9-4A78-B015-401813248840}" srcOrd="0" destOrd="0" presId="urn:microsoft.com/office/officeart/2005/8/layout/hProcess7"/>
    <dgm:cxn modelId="{96DF6D98-3598-4FB3-AF61-A7F0CFB2489F}" type="presParOf" srcId="{7B7C99AF-F324-4FCB-A5FF-A87457770AE9}" destId="{4B433A98-5B83-4BED-A156-8045F03DB38A}" srcOrd="1" destOrd="0" presId="urn:microsoft.com/office/officeart/2005/8/layout/hProcess7"/>
    <dgm:cxn modelId="{97561470-EEB4-4A5B-9383-74C7C0D7F55D}" type="presParOf" srcId="{7B7C99AF-F324-4FCB-A5FF-A87457770AE9}" destId="{5F4B2DEF-CD36-4ED0-B301-039D51D37442}" srcOrd="2" destOrd="0" presId="urn:microsoft.com/office/officeart/2005/8/layout/hProcess7"/>
    <dgm:cxn modelId="{A5B22750-FDD4-45CC-89DC-4DA32D8F0A08}" type="presParOf" srcId="{320D0E33-39D0-4330-B543-6AD5D49830B9}" destId="{C7654458-E024-4CA7-AFE7-35CC62BC69F8}" srcOrd="3" destOrd="0" presId="urn:microsoft.com/office/officeart/2005/8/layout/hProcess7"/>
    <dgm:cxn modelId="{2F414F8D-1507-4EB3-8292-76FB697F1BDA}" type="presParOf" srcId="{320D0E33-39D0-4330-B543-6AD5D49830B9}" destId="{916D4970-69E8-41A1-A154-1BBD05059F8A}" srcOrd="4" destOrd="0" presId="urn:microsoft.com/office/officeart/2005/8/layout/hProcess7"/>
    <dgm:cxn modelId="{5C760394-C00F-4513-B1EA-3C8CC2D250C6}" type="presParOf" srcId="{916D4970-69E8-41A1-A154-1BBD05059F8A}" destId="{A7032F23-A904-4649-A358-4A2A8C606E20}" srcOrd="0" destOrd="0" presId="urn:microsoft.com/office/officeart/2005/8/layout/hProcess7"/>
    <dgm:cxn modelId="{C0E928F8-5CCF-4AF0-A99A-0E45CEC82316}" type="presParOf" srcId="{916D4970-69E8-41A1-A154-1BBD05059F8A}" destId="{6200BE94-4B55-4BAF-837B-DD5D50DAE62F}" srcOrd="1" destOrd="0" presId="urn:microsoft.com/office/officeart/2005/8/layout/hProcess7"/>
    <dgm:cxn modelId="{CD82D932-E860-4104-A99C-DBF4E0CF1E5A}" type="presParOf" srcId="{320D0E33-39D0-4330-B543-6AD5D49830B9}" destId="{023D821F-2C4F-4326-B3E6-2F8AA65927D3}" srcOrd="5" destOrd="0" presId="urn:microsoft.com/office/officeart/2005/8/layout/hProcess7"/>
    <dgm:cxn modelId="{C805B436-AB7A-4154-8802-01DF0E15F579}" type="presParOf" srcId="{320D0E33-39D0-4330-B543-6AD5D49830B9}" destId="{6A49E4D6-886D-4EF8-9199-E7F200295D8E}" srcOrd="6" destOrd="0" presId="urn:microsoft.com/office/officeart/2005/8/layout/hProcess7"/>
    <dgm:cxn modelId="{C9E8AD83-18C0-4392-848B-0F312CEB5F09}" type="presParOf" srcId="{6A49E4D6-886D-4EF8-9199-E7F200295D8E}" destId="{4EC017F6-66F5-4B9D-8326-C3B0B3C9A914}" srcOrd="0" destOrd="0" presId="urn:microsoft.com/office/officeart/2005/8/layout/hProcess7"/>
    <dgm:cxn modelId="{CF094573-CF71-4C2A-A3A0-EBFF546656A0}" type="presParOf" srcId="{6A49E4D6-886D-4EF8-9199-E7F200295D8E}" destId="{4F68DD58-90B1-427E-A97E-E3A4F3227FA3}" srcOrd="1" destOrd="0" presId="urn:microsoft.com/office/officeart/2005/8/layout/hProcess7"/>
    <dgm:cxn modelId="{914102D8-7AC6-44B6-A265-507C3B16C9E6}" type="presParOf" srcId="{6A49E4D6-886D-4EF8-9199-E7F200295D8E}" destId="{B0BE0B8A-205F-4EC3-9909-B1A111F4E9C8}" srcOrd="2" destOrd="0" presId="urn:microsoft.com/office/officeart/2005/8/layout/hProcess7"/>
    <dgm:cxn modelId="{B3BBF49C-CCA4-4B48-8E32-8EF53B3218D7}" type="presParOf" srcId="{320D0E33-39D0-4330-B543-6AD5D49830B9}" destId="{D4674D40-394F-4B48-9B1B-27AF5CA501F7}" srcOrd="7" destOrd="0" presId="urn:microsoft.com/office/officeart/2005/8/layout/hProcess7"/>
    <dgm:cxn modelId="{9CB55C85-0BC4-4060-B779-0B80B05DF391}" type="presParOf" srcId="{320D0E33-39D0-4330-B543-6AD5D49830B9}" destId="{A6B984C1-6553-4F31-9FB0-396B633A9DB6}" srcOrd="8" destOrd="0" presId="urn:microsoft.com/office/officeart/2005/8/layout/hProcess7"/>
    <dgm:cxn modelId="{73AF3EA7-6186-4219-B6E7-301A03B355A2}" type="presParOf" srcId="{A6B984C1-6553-4F31-9FB0-396B633A9DB6}" destId="{7E0303EA-3A81-499E-8288-13B7ACB661F8}" srcOrd="0" destOrd="0" presId="urn:microsoft.com/office/officeart/2005/8/layout/hProcess7"/>
    <dgm:cxn modelId="{C5984122-C1DA-4A7E-8F96-C78D08528332}" type="presParOf" srcId="{A6B984C1-6553-4F31-9FB0-396B633A9DB6}" destId="{BAD35C81-0554-4D6A-9426-89378774D7F2}" srcOrd="1" destOrd="0" presId="urn:microsoft.com/office/officeart/2005/8/layout/hProcess7"/>
    <dgm:cxn modelId="{C287BF0B-99AD-4DC1-8777-0574794283EF}" type="presParOf" srcId="{A6B984C1-6553-4F31-9FB0-396B633A9DB6}" destId="{CA6AB206-1BA8-4475-BA06-21416B1982F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5383B96-490D-458F-892A-5230D090D59E}" type="doc">
      <dgm:prSet loTypeId="urn:microsoft.com/office/officeart/2005/8/layout/process5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48DB9C46-6ACD-4B65-A31C-4272A5DA3223}">
      <dgm:prSet phldrT="[Texto]" custT="1"/>
      <dgm:spPr>
        <a:solidFill>
          <a:srgbClr val="006600"/>
        </a:solidFill>
      </dgm:spPr>
      <dgm:t>
        <a:bodyPr/>
        <a:lstStyle/>
        <a:p>
          <a:r>
            <a:rPr lang="es-MX" sz="1200" b="1" dirty="0" smtClean="0">
              <a:latin typeface="+mn-lt"/>
              <a:cs typeface="Arial" pitchFamily="34" charset="0"/>
            </a:rPr>
            <a:t>Platica introductoria sobre la aduana y funciones de la misma.</a:t>
          </a:r>
        </a:p>
        <a:p>
          <a:r>
            <a:rPr lang="es-MX" sz="1200" b="1" dirty="0" smtClean="0">
              <a:latin typeface="+mn-lt"/>
              <a:cs typeface="Arial" pitchFamily="34" charset="0"/>
            </a:rPr>
            <a:t>(10 min)</a:t>
          </a:r>
          <a:endParaRPr lang="es-MX" sz="1200" b="1" dirty="0">
            <a:latin typeface="+mn-lt"/>
            <a:cs typeface="Arial" pitchFamily="34" charset="0"/>
          </a:endParaRPr>
        </a:p>
      </dgm:t>
    </dgm:pt>
    <dgm:pt modelId="{723D3407-5CB0-4727-AC08-1098C11D12B7}" type="parTrans" cxnId="{256ED125-3239-4FDE-BB90-9A24F796544F}">
      <dgm:prSet/>
      <dgm:spPr/>
      <dgm:t>
        <a:bodyPr/>
        <a:lstStyle/>
        <a:p>
          <a:endParaRPr lang="es-MX"/>
        </a:p>
      </dgm:t>
    </dgm:pt>
    <dgm:pt modelId="{E9832DE8-B7D6-487E-B937-6074D4BF2558}" type="sibTrans" cxnId="{256ED125-3239-4FDE-BB90-9A24F796544F}">
      <dgm:prSet/>
      <dgm:spPr/>
      <dgm:t>
        <a:bodyPr/>
        <a:lstStyle/>
        <a:p>
          <a:endParaRPr lang="es-MX"/>
        </a:p>
      </dgm:t>
    </dgm:pt>
    <dgm:pt modelId="{05D6C373-9B5F-4C44-888C-108FB13CC24F}">
      <dgm:prSet phldrT="[Texto]" custT="1"/>
      <dgm:spPr>
        <a:solidFill>
          <a:srgbClr val="006600"/>
        </a:solidFill>
      </dgm:spPr>
      <dgm:t>
        <a:bodyPr/>
        <a:lstStyle/>
        <a:p>
          <a:r>
            <a:rPr lang="es-ES" sz="1200" b="1" dirty="0" smtClean="0">
              <a:latin typeface="+mn-lt"/>
              <a:cs typeface="Arial" pitchFamily="34" charset="0"/>
            </a:rPr>
            <a:t>Se  dará a revisar una maleta de utilería  al alumno llenada con cosas de procedencia ilícita o ilegal</a:t>
          </a:r>
          <a:r>
            <a:rPr lang="es-ES" sz="1200" dirty="0" smtClean="0">
              <a:latin typeface="+mn-lt"/>
            </a:rPr>
            <a:t>.</a:t>
          </a:r>
        </a:p>
        <a:p>
          <a:r>
            <a:rPr lang="es-ES" sz="1200" b="1" dirty="0" smtClean="0">
              <a:latin typeface="+mn-lt"/>
              <a:cs typeface="Arial" pitchFamily="34" charset="0"/>
            </a:rPr>
            <a:t>(10 min)</a:t>
          </a:r>
          <a:endParaRPr lang="es-MX" sz="1200" b="1" dirty="0">
            <a:latin typeface="+mn-lt"/>
            <a:cs typeface="Arial" pitchFamily="34" charset="0"/>
          </a:endParaRPr>
        </a:p>
      </dgm:t>
    </dgm:pt>
    <dgm:pt modelId="{CA454EB8-0E86-4BD4-A90B-2FCDA920C691}" type="parTrans" cxnId="{1790CBC1-6C84-471E-9B0A-2B0461BC405F}">
      <dgm:prSet/>
      <dgm:spPr/>
      <dgm:t>
        <a:bodyPr/>
        <a:lstStyle/>
        <a:p>
          <a:endParaRPr lang="es-MX"/>
        </a:p>
      </dgm:t>
    </dgm:pt>
    <dgm:pt modelId="{3B968357-D66E-43ED-927C-E1E1D9C27758}" type="sibTrans" cxnId="{1790CBC1-6C84-471E-9B0A-2B0461BC405F}">
      <dgm:prSet/>
      <dgm:spPr/>
      <dgm:t>
        <a:bodyPr/>
        <a:lstStyle/>
        <a:p>
          <a:endParaRPr lang="es-MX"/>
        </a:p>
      </dgm:t>
    </dgm:pt>
    <dgm:pt modelId="{99A2DFDD-3E66-4D95-974F-FA399D39561E}">
      <dgm:prSet phldrT="[Texto]" custT="1"/>
      <dgm:spPr>
        <a:solidFill>
          <a:srgbClr val="006600"/>
        </a:solidFill>
      </dgm:spPr>
      <dgm:t>
        <a:bodyPr/>
        <a:lstStyle/>
        <a:p>
          <a:r>
            <a:rPr lang="es-MX" sz="1200" b="1" dirty="0" smtClean="0">
              <a:latin typeface="+mn-lt"/>
              <a:cs typeface="Arial" pitchFamily="34" charset="0"/>
            </a:rPr>
            <a:t>Se realizan los tramites correspondientes de la mercancía  ilícita o ilegal.</a:t>
          </a:r>
        </a:p>
        <a:p>
          <a:r>
            <a:rPr lang="es-MX" sz="1200" b="1" dirty="0" smtClean="0">
              <a:latin typeface="+mn-lt"/>
              <a:cs typeface="Arial" pitchFamily="34" charset="0"/>
            </a:rPr>
            <a:t>(5 min)</a:t>
          </a:r>
          <a:endParaRPr lang="es-MX" sz="1200" b="1" dirty="0">
            <a:latin typeface="+mn-lt"/>
            <a:cs typeface="Arial" pitchFamily="34" charset="0"/>
          </a:endParaRPr>
        </a:p>
      </dgm:t>
    </dgm:pt>
    <dgm:pt modelId="{09E2D547-BAF6-4A17-A23E-7D9D6628FE0A}" type="parTrans" cxnId="{A386E48F-BECC-49D1-9A8C-004C3E75D107}">
      <dgm:prSet/>
      <dgm:spPr/>
      <dgm:t>
        <a:bodyPr/>
        <a:lstStyle/>
        <a:p>
          <a:endParaRPr lang="es-MX"/>
        </a:p>
      </dgm:t>
    </dgm:pt>
    <dgm:pt modelId="{05702E4A-7704-46C8-BC58-8CDC70557777}" type="sibTrans" cxnId="{A386E48F-BECC-49D1-9A8C-004C3E75D107}">
      <dgm:prSet/>
      <dgm:spPr/>
      <dgm:t>
        <a:bodyPr/>
        <a:lstStyle/>
        <a:p>
          <a:endParaRPr lang="es-MX"/>
        </a:p>
      </dgm:t>
    </dgm:pt>
    <dgm:pt modelId="{E2130F03-AD6F-49F0-A56E-DDC17BC20CAB}">
      <dgm:prSet phldrT="[Texto]" custT="1"/>
      <dgm:spPr>
        <a:solidFill>
          <a:srgbClr val="336600"/>
        </a:solidFill>
      </dgm:spPr>
      <dgm:t>
        <a:bodyPr/>
        <a:lstStyle/>
        <a:p>
          <a:r>
            <a:rPr lang="es-MX" sz="1200" b="1" dirty="0" smtClean="0">
              <a:latin typeface="+mn-lt"/>
              <a:cs typeface="Arial" pitchFamily="34" charset="0"/>
            </a:rPr>
            <a:t>Se traslada  a la zona de Revisión de Mercancía.</a:t>
          </a:r>
        </a:p>
        <a:p>
          <a:r>
            <a:rPr lang="es-MX" sz="1200" b="1" dirty="0" smtClean="0">
              <a:latin typeface="+mn-lt"/>
              <a:cs typeface="Arial" pitchFamily="34" charset="0"/>
            </a:rPr>
            <a:t>(5min)</a:t>
          </a:r>
          <a:endParaRPr lang="es-MX" sz="1200" b="1" dirty="0">
            <a:latin typeface="+mn-lt"/>
            <a:cs typeface="Arial" pitchFamily="34" charset="0"/>
          </a:endParaRPr>
        </a:p>
      </dgm:t>
    </dgm:pt>
    <dgm:pt modelId="{1FF30053-8838-425E-804A-49422A089BB2}" type="sibTrans" cxnId="{86CC0C49-BC9E-469E-B91B-FF1D576FA5D8}">
      <dgm:prSet/>
      <dgm:spPr/>
      <dgm:t>
        <a:bodyPr/>
        <a:lstStyle/>
        <a:p>
          <a:endParaRPr lang="es-MX"/>
        </a:p>
      </dgm:t>
    </dgm:pt>
    <dgm:pt modelId="{E708565B-51C8-457C-BA83-62AA330926AD}" type="parTrans" cxnId="{86CC0C49-BC9E-469E-B91B-FF1D576FA5D8}">
      <dgm:prSet/>
      <dgm:spPr/>
      <dgm:t>
        <a:bodyPr/>
        <a:lstStyle/>
        <a:p>
          <a:endParaRPr lang="es-MX"/>
        </a:p>
      </dgm:t>
    </dgm:pt>
    <dgm:pt modelId="{3B390BE2-CDBA-4EC6-A233-1D1F45752BC5}">
      <dgm:prSet custT="1"/>
      <dgm:spPr>
        <a:solidFill>
          <a:srgbClr val="336600"/>
        </a:solidFill>
      </dgm:spPr>
      <dgm:t>
        <a:bodyPr/>
        <a:lstStyle/>
        <a:p>
          <a:r>
            <a:rPr lang="es-MX" sz="1200" b="1" dirty="0" smtClean="0">
              <a:latin typeface="+mn-lt"/>
              <a:cs typeface="Arial" pitchFamily="34" charset="0"/>
            </a:rPr>
            <a:t>Se concluye la dinámica con una lluvia de ideas  de las experiencias obtenidas.</a:t>
          </a:r>
          <a:endParaRPr lang="es-MX" sz="1200" b="1" dirty="0">
            <a:latin typeface="+mn-lt"/>
            <a:cs typeface="Arial" pitchFamily="34" charset="0"/>
          </a:endParaRPr>
        </a:p>
      </dgm:t>
    </dgm:pt>
    <dgm:pt modelId="{C41DB9C5-E435-46CB-B101-32A1D1A8060F}" type="parTrans" cxnId="{42BEF160-2D90-4D81-BD65-33CE7327DCF2}">
      <dgm:prSet/>
      <dgm:spPr/>
      <dgm:t>
        <a:bodyPr/>
        <a:lstStyle/>
        <a:p>
          <a:endParaRPr lang="es-MX"/>
        </a:p>
      </dgm:t>
    </dgm:pt>
    <dgm:pt modelId="{FE9A5366-35C0-4152-8DA9-C8A7996F4077}" type="sibTrans" cxnId="{42BEF160-2D90-4D81-BD65-33CE7327DCF2}">
      <dgm:prSet/>
      <dgm:spPr/>
      <dgm:t>
        <a:bodyPr/>
        <a:lstStyle/>
        <a:p>
          <a:endParaRPr lang="es-MX"/>
        </a:p>
      </dgm:t>
    </dgm:pt>
    <dgm:pt modelId="{095F640C-0A34-4B20-B0E8-DFCA9CA939C8}" type="pres">
      <dgm:prSet presAssocID="{25383B96-490D-458F-892A-5230D090D5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F67AFF7-A114-488E-B57A-4F7B9AE67E3B}" type="pres">
      <dgm:prSet presAssocID="{48DB9C46-6ACD-4B65-A31C-4272A5DA3223}" presName="node" presStyleLbl="node1" presStyleIdx="0" presStyleCnt="5" custScaleY="12170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B67E0A8-7782-4678-B56D-8CA889343C56}" type="pres">
      <dgm:prSet presAssocID="{E9832DE8-B7D6-487E-B937-6074D4BF2558}" presName="sibTrans" presStyleLbl="sibTrans2D1" presStyleIdx="0" presStyleCnt="4"/>
      <dgm:spPr/>
      <dgm:t>
        <a:bodyPr/>
        <a:lstStyle/>
        <a:p>
          <a:endParaRPr lang="es-MX"/>
        </a:p>
      </dgm:t>
    </dgm:pt>
    <dgm:pt modelId="{111C761E-D81C-4147-9176-E45D3DEFE52F}" type="pres">
      <dgm:prSet presAssocID="{E9832DE8-B7D6-487E-B937-6074D4BF2558}" presName="connectorText" presStyleLbl="sibTrans2D1" presStyleIdx="0" presStyleCnt="4"/>
      <dgm:spPr/>
      <dgm:t>
        <a:bodyPr/>
        <a:lstStyle/>
        <a:p>
          <a:endParaRPr lang="es-MX"/>
        </a:p>
      </dgm:t>
    </dgm:pt>
    <dgm:pt modelId="{E68C1BCE-6C06-43B8-B93D-2B7FFB0CAB5C}" type="pres">
      <dgm:prSet presAssocID="{E2130F03-AD6F-49F0-A56E-DDC17BC20CA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E98B807-13AA-4E5D-AC12-D0B755F62CF4}" type="pres">
      <dgm:prSet presAssocID="{1FF30053-8838-425E-804A-49422A089BB2}" presName="sibTrans" presStyleLbl="sibTrans2D1" presStyleIdx="1" presStyleCnt="4"/>
      <dgm:spPr/>
      <dgm:t>
        <a:bodyPr/>
        <a:lstStyle/>
        <a:p>
          <a:endParaRPr lang="es-MX"/>
        </a:p>
      </dgm:t>
    </dgm:pt>
    <dgm:pt modelId="{99B9DC69-F112-4EDD-920D-CAC1FC9F23F7}" type="pres">
      <dgm:prSet presAssocID="{1FF30053-8838-425E-804A-49422A089BB2}" presName="connectorText" presStyleLbl="sibTrans2D1" presStyleIdx="1" presStyleCnt="4"/>
      <dgm:spPr/>
      <dgm:t>
        <a:bodyPr/>
        <a:lstStyle/>
        <a:p>
          <a:endParaRPr lang="es-MX"/>
        </a:p>
      </dgm:t>
    </dgm:pt>
    <dgm:pt modelId="{474F0D1F-3A66-45F8-957A-14E248B86AC1}" type="pres">
      <dgm:prSet presAssocID="{05D6C373-9B5F-4C44-888C-108FB13CC24F}" presName="node" presStyleLbl="node1" presStyleIdx="2" presStyleCnt="5" custScaleY="14138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7D6796E-1D04-4C5B-ABB9-0983EA0732E8}" type="pres">
      <dgm:prSet presAssocID="{3B968357-D66E-43ED-927C-E1E1D9C27758}" presName="sibTrans" presStyleLbl="sibTrans2D1" presStyleIdx="2" presStyleCnt="4"/>
      <dgm:spPr/>
      <dgm:t>
        <a:bodyPr/>
        <a:lstStyle/>
        <a:p>
          <a:endParaRPr lang="es-MX"/>
        </a:p>
      </dgm:t>
    </dgm:pt>
    <dgm:pt modelId="{691BD33E-F808-4956-9D11-BDA00180112A}" type="pres">
      <dgm:prSet presAssocID="{3B968357-D66E-43ED-927C-E1E1D9C27758}" presName="connectorText" presStyleLbl="sibTrans2D1" presStyleIdx="2" presStyleCnt="4"/>
      <dgm:spPr/>
      <dgm:t>
        <a:bodyPr/>
        <a:lstStyle/>
        <a:p>
          <a:endParaRPr lang="es-MX"/>
        </a:p>
      </dgm:t>
    </dgm:pt>
    <dgm:pt modelId="{2A3DB7F3-9DF0-4FEA-AD84-5FADC43FDD07}" type="pres">
      <dgm:prSet presAssocID="{99A2DFDD-3E66-4D95-974F-FA399D39561E}" presName="node" presStyleLbl="node1" presStyleIdx="3" presStyleCnt="5" custScaleY="11841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DB9C77-5FF8-4113-856A-BE78CB49C3DE}" type="pres">
      <dgm:prSet presAssocID="{05702E4A-7704-46C8-BC58-8CDC70557777}" presName="sibTrans" presStyleLbl="sibTrans2D1" presStyleIdx="3" presStyleCnt="4"/>
      <dgm:spPr/>
      <dgm:t>
        <a:bodyPr/>
        <a:lstStyle/>
        <a:p>
          <a:endParaRPr lang="es-MX"/>
        </a:p>
      </dgm:t>
    </dgm:pt>
    <dgm:pt modelId="{E7E7564F-4B2A-45DC-8386-617D2595C150}" type="pres">
      <dgm:prSet presAssocID="{05702E4A-7704-46C8-BC58-8CDC70557777}" presName="connectorText" presStyleLbl="sibTrans2D1" presStyleIdx="3" presStyleCnt="4"/>
      <dgm:spPr/>
      <dgm:t>
        <a:bodyPr/>
        <a:lstStyle/>
        <a:p>
          <a:endParaRPr lang="es-MX"/>
        </a:p>
      </dgm:t>
    </dgm:pt>
    <dgm:pt modelId="{F9CE49BE-2C3E-4261-BBB7-A3D53185DF5B}" type="pres">
      <dgm:prSet presAssocID="{3B390BE2-CDBA-4EC6-A233-1D1F45752BC5}" presName="node" presStyleLbl="node1" presStyleIdx="4" presStyleCnt="5" custScaleY="12140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A795F7A-DB12-4947-A9FE-3AB16136B3D2}" type="presOf" srcId="{1FF30053-8838-425E-804A-49422A089BB2}" destId="{EE98B807-13AA-4E5D-AC12-D0B755F62CF4}" srcOrd="0" destOrd="0" presId="urn:microsoft.com/office/officeart/2005/8/layout/process5"/>
    <dgm:cxn modelId="{7EF95A1E-2704-4591-9E9B-DAC48680C44E}" type="presOf" srcId="{25383B96-490D-458F-892A-5230D090D59E}" destId="{095F640C-0A34-4B20-B0E8-DFCA9CA939C8}" srcOrd="0" destOrd="0" presId="urn:microsoft.com/office/officeart/2005/8/layout/process5"/>
    <dgm:cxn modelId="{F75A11D6-DA9F-49D6-82E4-736A7BBAF767}" type="presOf" srcId="{05D6C373-9B5F-4C44-888C-108FB13CC24F}" destId="{474F0D1F-3A66-45F8-957A-14E248B86AC1}" srcOrd="0" destOrd="0" presId="urn:microsoft.com/office/officeart/2005/8/layout/process5"/>
    <dgm:cxn modelId="{6722CBBE-A62C-4107-8881-39078C8A4EFF}" type="presOf" srcId="{05702E4A-7704-46C8-BC58-8CDC70557777}" destId="{53DB9C77-5FF8-4113-856A-BE78CB49C3DE}" srcOrd="0" destOrd="0" presId="urn:microsoft.com/office/officeart/2005/8/layout/process5"/>
    <dgm:cxn modelId="{42BEF160-2D90-4D81-BD65-33CE7327DCF2}" srcId="{25383B96-490D-458F-892A-5230D090D59E}" destId="{3B390BE2-CDBA-4EC6-A233-1D1F45752BC5}" srcOrd="4" destOrd="0" parTransId="{C41DB9C5-E435-46CB-B101-32A1D1A8060F}" sibTransId="{FE9A5366-35C0-4152-8DA9-C8A7996F4077}"/>
    <dgm:cxn modelId="{257C7977-9119-4D29-B4A1-D00CF20EF94F}" type="presOf" srcId="{99A2DFDD-3E66-4D95-974F-FA399D39561E}" destId="{2A3DB7F3-9DF0-4FEA-AD84-5FADC43FDD07}" srcOrd="0" destOrd="0" presId="urn:microsoft.com/office/officeart/2005/8/layout/process5"/>
    <dgm:cxn modelId="{56EEB155-9A00-48F8-95BB-E2D2D34E155C}" type="presOf" srcId="{3B968357-D66E-43ED-927C-E1E1D9C27758}" destId="{691BD33E-F808-4956-9D11-BDA00180112A}" srcOrd="1" destOrd="0" presId="urn:microsoft.com/office/officeart/2005/8/layout/process5"/>
    <dgm:cxn modelId="{1790CBC1-6C84-471E-9B0A-2B0461BC405F}" srcId="{25383B96-490D-458F-892A-5230D090D59E}" destId="{05D6C373-9B5F-4C44-888C-108FB13CC24F}" srcOrd="2" destOrd="0" parTransId="{CA454EB8-0E86-4BD4-A90B-2FCDA920C691}" sibTransId="{3B968357-D66E-43ED-927C-E1E1D9C27758}"/>
    <dgm:cxn modelId="{C7F73C6E-AAD4-4B12-AC1E-EC1CA4499036}" type="presOf" srcId="{05702E4A-7704-46C8-BC58-8CDC70557777}" destId="{E7E7564F-4B2A-45DC-8386-617D2595C150}" srcOrd="1" destOrd="0" presId="urn:microsoft.com/office/officeart/2005/8/layout/process5"/>
    <dgm:cxn modelId="{BC734C01-F0D6-46B8-B50C-877D94A4FC95}" type="presOf" srcId="{E9832DE8-B7D6-487E-B937-6074D4BF2558}" destId="{111C761E-D81C-4147-9176-E45D3DEFE52F}" srcOrd="1" destOrd="0" presId="urn:microsoft.com/office/officeart/2005/8/layout/process5"/>
    <dgm:cxn modelId="{D7A2190D-A6BE-4866-9421-AEF95A833A34}" type="presOf" srcId="{1FF30053-8838-425E-804A-49422A089BB2}" destId="{99B9DC69-F112-4EDD-920D-CAC1FC9F23F7}" srcOrd="1" destOrd="0" presId="urn:microsoft.com/office/officeart/2005/8/layout/process5"/>
    <dgm:cxn modelId="{97D1879F-3313-4F81-9FC4-B8B84CAEA474}" type="presOf" srcId="{E2130F03-AD6F-49F0-A56E-DDC17BC20CAB}" destId="{E68C1BCE-6C06-43B8-B93D-2B7FFB0CAB5C}" srcOrd="0" destOrd="0" presId="urn:microsoft.com/office/officeart/2005/8/layout/process5"/>
    <dgm:cxn modelId="{A386E48F-BECC-49D1-9A8C-004C3E75D107}" srcId="{25383B96-490D-458F-892A-5230D090D59E}" destId="{99A2DFDD-3E66-4D95-974F-FA399D39561E}" srcOrd="3" destOrd="0" parTransId="{09E2D547-BAF6-4A17-A23E-7D9D6628FE0A}" sibTransId="{05702E4A-7704-46C8-BC58-8CDC70557777}"/>
    <dgm:cxn modelId="{86CC0C49-BC9E-469E-B91B-FF1D576FA5D8}" srcId="{25383B96-490D-458F-892A-5230D090D59E}" destId="{E2130F03-AD6F-49F0-A56E-DDC17BC20CAB}" srcOrd="1" destOrd="0" parTransId="{E708565B-51C8-457C-BA83-62AA330926AD}" sibTransId="{1FF30053-8838-425E-804A-49422A089BB2}"/>
    <dgm:cxn modelId="{06111238-720B-4144-B495-B1489105F457}" type="presOf" srcId="{48DB9C46-6ACD-4B65-A31C-4272A5DA3223}" destId="{2F67AFF7-A114-488E-B57A-4F7B9AE67E3B}" srcOrd="0" destOrd="0" presId="urn:microsoft.com/office/officeart/2005/8/layout/process5"/>
    <dgm:cxn modelId="{9B77CD9E-5E8B-4599-B312-4D5F2EE96A80}" type="presOf" srcId="{3B968357-D66E-43ED-927C-E1E1D9C27758}" destId="{E7D6796E-1D04-4C5B-ABB9-0983EA0732E8}" srcOrd="0" destOrd="0" presId="urn:microsoft.com/office/officeart/2005/8/layout/process5"/>
    <dgm:cxn modelId="{256ED125-3239-4FDE-BB90-9A24F796544F}" srcId="{25383B96-490D-458F-892A-5230D090D59E}" destId="{48DB9C46-6ACD-4B65-A31C-4272A5DA3223}" srcOrd="0" destOrd="0" parTransId="{723D3407-5CB0-4727-AC08-1098C11D12B7}" sibTransId="{E9832DE8-B7D6-487E-B937-6074D4BF2558}"/>
    <dgm:cxn modelId="{E2C81265-7353-4350-9A38-12B4E25EA5F2}" type="presOf" srcId="{E9832DE8-B7D6-487E-B937-6074D4BF2558}" destId="{FB67E0A8-7782-4678-B56D-8CA889343C56}" srcOrd="0" destOrd="0" presId="urn:microsoft.com/office/officeart/2005/8/layout/process5"/>
    <dgm:cxn modelId="{2A619261-841D-400A-AF12-5C4520DF48BE}" type="presOf" srcId="{3B390BE2-CDBA-4EC6-A233-1D1F45752BC5}" destId="{F9CE49BE-2C3E-4261-BBB7-A3D53185DF5B}" srcOrd="0" destOrd="0" presId="urn:microsoft.com/office/officeart/2005/8/layout/process5"/>
    <dgm:cxn modelId="{42730A39-03BB-4EB2-8889-641E9C38F158}" type="presParOf" srcId="{095F640C-0A34-4B20-B0E8-DFCA9CA939C8}" destId="{2F67AFF7-A114-488E-B57A-4F7B9AE67E3B}" srcOrd="0" destOrd="0" presId="urn:microsoft.com/office/officeart/2005/8/layout/process5"/>
    <dgm:cxn modelId="{4008A1C7-A7D8-4F20-AC0B-23DD00BC9EC0}" type="presParOf" srcId="{095F640C-0A34-4B20-B0E8-DFCA9CA939C8}" destId="{FB67E0A8-7782-4678-B56D-8CA889343C56}" srcOrd="1" destOrd="0" presId="urn:microsoft.com/office/officeart/2005/8/layout/process5"/>
    <dgm:cxn modelId="{FE31739F-BA29-44C0-B057-72752D41363A}" type="presParOf" srcId="{FB67E0A8-7782-4678-B56D-8CA889343C56}" destId="{111C761E-D81C-4147-9176-E45D3DEFE52F}" srcOrd="0" destOrd="0" presId="urn:microsoft.com/office/officeart/2005/8/layout/process5"/>
    <dgm:cxn modelId="{1BC22230-6C03-4E74-B840-9D030741734A}" type="presParOf" srcId="{095F640C-0A34-4B20-B0E8-DFCA9CA939C8}" destId="{E68C1BCE-6C06-43B8-B93D-2B7FFB0CAB5C}" srcOrd="2" destOrd="0" presId="urn:microsoft.com/office/officeart/2005/8/layout/process5"/>
    <dgm:cxn modelId="{EB8FB68F-2B1E-424F-AEE6-DE678649896C}" type="presParOf" srcId="{095F640C-0A34-4B20-B0E8-DFCA9CA939C8}" destId="{EE98B807-13AA-4E5D-AC12-D0B755F62CF4}" srcOrd="3" destOrd="0" presId="urn:microsoft.com/office/officeart/2005/8/layout/process5"/>
    <dgm:cxn modelId="{F4E4BD05-4DD2-41B1-BA26-F1E24DB3E935}" type="presParOf" srcId="{EE98B807-13AA-4E5D-AC12-D0B755F62CF4}" destId="{99B9DC69-F112-4EDD-920D-CAC1FC9F23F7}" srcOrd="0" destOrd="0" presId="urn:microsoft.com/office/officeart/2005/8/layout/process5"/>
    <dgm:cxn modelId="{0A9418B4-66C2-4252-88D0-2AEE71EA2C4B}" type="presParOf" srcId="{095F640C-0A34-4B20-B0E8-DFCA9CA939C8}" destId="{474F0D1F-3A66-45F8-957A-14E248B86AC1}" srcOrd="4" destOrd="0" presId="urn:microsoft.com/office/officeart/2005/8/layout/process5"/>
    <dgm:cxn modelId="{C679246F-CC6D-4658-863C-5DC6C9D76E3C}" type="presParOf" srcId="{095F640C-0A34-4B20-B0E8-DFCA9CA939C8}" destId="{E7D6796E-1D04-4C5B-ABB9-0983EA0732E8}" srcOrd="5" destOrd="0" presId="urn:microsoft.com/office/officeart/2005/8/layout/process5"/>
    <dgm:cxn modelId="{76083C9E-C368-4F0F-89BB-D17B7D696870}" type="presParOf" srcId="{E7D6796E-1D04-4C5B-ABB9-0983EA0732E8}" destId="{691BD33E-F808-4956-9D11-BDA00180112A}" srcOrd="0" destOrd="0" presId="urn:microsoft.com/office/officeart/2005/8/layout/process5"/>
    <dgm:cxn modelId="{6B2EDFA1-46CC-489D-AD53-37FC6E8479DF}" type="presParOf" srcId="{095F640C-0A34-4B20-B0E8-DFCA9CA939C8}" destId="{2A3DB7F3-9DF0-4FEA-AD84-5FADC43FDD07}" srcOrd="6" destOrd="0" presId="urn:microsoft.com/office/officeart/2005/8/layout/process5"/>
    <dgm:cxn modelId="{06BEF226-3E29-4F73-BF29-AC696A3A6FDC}" type="presParOf" srcId="{095F640C-0A34-4B20-B0E8-DFCA9CA939C8}" destId="{53DB9C77-5FF8-4113-856A-BE78CB49C3DE}" srcOrd="7" destOrd="0" presId="urn:microsoft.com/office/officeart/2005/8/layout/process5"/>
    <dgm:cxn modelId="{22ADCF17-495E-454A-8983-A17BE33EF9E0}" type="presParOf" srcId="{53DB9C77-5FF8-4113-856A-BE78CB49C3DE}" destId="{E7E7564F-4B2A-45DC-8386-617D2595C150}" srcOrd="0" destOrd="0" presId="urn:microsoft.com/office/officeart/2005/8/layout/process5"/>
    <dgm:cxn modelId="{2782250B-575A-4186-8FEE-178646E27B6D}" type="presParOf" srcId="{095F640C-0A34-4B20-B0E8-DFCA9CA939C8}" destId="{F9CE49BE-2C3E-4261-BBB7-A3D53185DF5B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C6D1E9C-13BA-48DB-913D-DCF040F5F63B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FBDAC262-F9C5-473C-8BEF-10D47FAB31C7}">
      <dgm:prSet phldrT="[Texto]"/>
      <dgm:spPr>
        <a:solidFill>
          <a:srgbClr val="006600"/>
        </a:solidFill>
      </dgm:spPr>
      <dgm:t>
        <a:bodyPr/>
        <a:lstStyle/>
        <a:p>
          <a:r>
            <a:rPr lang="es-MX" dirty="0" smtClean="0"/>
            <a:t>Relaciones Internacionales</a:t>
          </a:r>
          <a:endParaRPr lang="es-MX" dirty="0"/>
        </a:p>
      </dgm:t>
    </dgm:pt>
    <dgm:pt modelId="{E323642F-A1FF-45B0-B38A-B2D04CD9A740}" type="parTrans" cxnId="{26D05F4C-365A-4363-8AD5-16084FA0871E}">
      <dgm:prSet/>
      <dgm:spPr/>
      <dgm:t>
        <a:bodyPr/>
        <a:lstStyle/>
        <a:p>
          <a:endParaRPr lang="es-MX"/>
        </a:p>
      </dgm:t>
    </dgm:pt>
    <dgm:pt modelId="{141EDF8D-D366-4E8D-A76E-57AB6C81D36D}" type="sibTrans" cxnId="{26D05F4C-365A-4363-8AD5-16084FA0871E}">
      <dgm:prSet/>
      <dgm:spPr>
        <a:solidFill>
          <a:srgbClr val="336600"/>
        </a:solidFill>
      </dgm:spPr>
      <dgm:t>
        <a:bodyPr/>
        <a:lstStyle/>
        <a:p>
          <a:endParaRPr lang="es-MX"/>
        </a:p>
      </dgm:t>
    </dgm:pt>
    <dgm:pt modelId="{9F318D24-73F9-47C8-9CA6-28AD89D9A55A}">
      <dgm:prSet phldrT="[Texto]"/>
      <dgm:spPr>
        <a:solidFill>
          <a:srgbClr val="336600"/>
        </a:solidFill>
      </dgm:spPr>
      <dgm:t>
        <a:bodyPr/>
        <a:lstStyle/>
        <a:p>
          <a:r>
            <a:rPr lang="es-MX" dirty="0" smtClean="0"/>
            <a:t>Agente Aduanal</a:t>
          </a:r>
          <a:endParaRPr lang="es-MX" dirty="0"/>
        </a:p>
      </dgm:t>
    </dgm:pt>
    <dgm:pt modelId="{E66A374E-90DC-4171-B07B-C1D0E302B060}" type="parTrans" cxnId="{A470FF92-25EB-4D21-A605-AF75C9AA8012}">
      <dgm:prSet/>
      <dgm:spPr/>
      <dgm:t>
        <a:bodyPr/>
        <a:lstStyle/>
        <a:p>
          <a:endParaRPr lang="es-MX"/>
        </a:p>
      </dgm:t>
    </dgm:pt>
    <dgm:pt modelId="{4694BF0E-A3A6-45D0-B114-565ACA06A7B9}" type="sibTrans" cxnId="{A470FF92-25EB-4D21-A605-AF75C9AA8012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s-MX"/>
        </a:p>
      </dgm:t>
    </dgm:pt>
    <dgm:pt modelId="{D0BABC49-EC5E-4FA2-A157-29997A6071C6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dirty="0" smtClean="0"/>
            <a:t>Comercio Exterior</a:t>
          </a:r>
          <a:endParaRPr lang="es-MX" dirty="0"/>
        </a:p>
      </dgm:t>
    </dgm:pt>
    <dgm:pt modelId="{1309A612-C08A-4448-9162-82A024DFECF0}" type="parTrans" cxnId="{55A98A07-013C-46C2-85C7-AB311369F2C0}">
      <dgm:prSet/>
      <dgm:spPr/>
      <dgm:t>
        <a:bodyPr/>
        <a:lstStyle/>
        <a:p>
          <a:endParaRPr lang="es-MX"/>
        </a:p>
      </dgm:t>
    </dgm:pt>
    <dgm:pt modelId="{EA5A1984-7C78-47AF-8E6B-6F99AEFF76CE}" type="sibTrans" cxnId="{55A98A07-013C-46C2-85C7-AB311369F2C0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EE962234-273A-4325-90D9-6A9DF96C4090}" type="pres">
      <dgm:prSet presAssocID="{5C6D1E9C-13BA-48DB-913D-DCF040F5F63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5E0347A-E377-4488-AEDC-C91EE959561F}" type="pres">
      <dgm:prSet presAssocID="{FBDAC262-F9C5-473C-8BEF-10D47FAB31C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E4C5638-30C9-4F2E-B435-80498AB5E976}" type="pres">
      <dgm:prSet presAssocID="{FBDAC262-F9C5-473C-8BEF-10D47FAB31C7}" presName="gear1srcNode" presStyleLbl="node1" presStyleIdx="0" presStyleCnt="3"/>
      <dgm:spPr/>
      <dgm:t>
        <a:bodyPr/>
        <a:lstStyle/>
        <a:p>
          <a:endParaRPr lang="es-MX"/>
        </a:p>
      </dgm:t>
    </dgm:pt>
    <dgm:pt modelId="{3F01F8C8-116D-4BF9-9FD1-8B76F552163B}" type="pres">
      <dgm:prSet presAssocID="{FBDAC262-F9C5-473C-8BEF-10D47FAB31C7}" presName="gear1dstNode" presStyleLbl="node1" presStyleIdx="0" presStyleCnt="3"/>
      <dgm:spPr/>
      <dgm:t>
        <a:bodyPr/>
        <a:lstStyle/>
        <a:p>
          <a:endParaRPr lang="es-MX"/>
        </a:p>
      </dgm:t>
    </dgm:pt>
    <dgm:pt modelId="{DF6C1DC1-7FD9-4C24-96B7-3529D0E197D4}" type="pres">
      <dgm:prSet presAssocID="{9F318D24-73F9-47C8-9CA6-28AD89D9A55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09AD97A-EA2B-4AFD-8E9E-0B03C34DDA81}" type="pres">
      <dgm:prSet presAssocID="{9F318D24-73F9-47C8-9CA6-28AD89D9A55A}" presName="gear2srcNode" presStyleLbl="node1" presStyleIdx="1" presStyleCnt="3"/>
      <dgm:spPr/>
      <dgm:t>
        <a:bodyPr/>
        <a:lstStyle/>
        <a:p>
          <a:endParaRPr lang="es-MX"/>
        </a:p>
      </dgm:t>
    </dgm:pt>
    <dgm:pt modelId="{5A9FBA01-8AB3-4EFA-89BE-48A9EEA20FD6}" type="pres">
      <dgm:prSet presAssocID="{9F318D24-73F9-47C8-9CA6-28AD89D9A55A}" presName="gear2dstNode" presStyleLbl="node1" presStyleIdx="1" presStyleCnt="3"/>
      <dgm:spPr/>
      <dgm:t>
        <a:bodyPr/>
        <a:lstStyle/>
        <a:p>
          <a:endParaRPr lang="es-MX"/>
        </a:p>
      </dgm:t>
    </dgm:pt>
    <dgm:pt modelId="{70BBDB16-833A-40E7-8F1B-6178D0EDFFD4}" type="pres">
      <dgm:prSet presAssocID="{D0BABC49-EC5E-4FA2-A157-29997A6071C6}" presName="gear3" presStyleLbl="node1" presStyleIdx="2" presStyleCnt="3"/>
      <dgm:spPr/>
      <dgm:t>
        <a:bodyPr/>
        <a:lstStyle/>
        <a:p>
          <a:endParaRPr lang="es-MX"/>
        </a:p>
      </dgm:t>
    </dgm:pt>
    <dgm:pt modelId="{7D20BE5F-9AB5-40A5-BF13-41F65DBCBAB8}" type="pres">
      <dgm:prSet presAssocID="{D0BABC49-EC5E-4FA2-A157-29997A6071C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2ACC756-09A6-474A-99A0-ECF1BB08C5F0}" type="pres">
      <dgm:prSet presAssocID="{D0BABC49-EC5E-4FA2-A157-29997A6071C6}" presName="gear3srcNode" presStyleLbl="node1" presStyleIdx="2" presStyleCnt="3"/>
      <dgm:spPr/>
      <dgm:t>
        <a:bodyPr/>
        <a:lstStyle/>
        <a:p>
          <a:endParaRPr lang="es-MX"/>
        </a:p>
      </dgm:t>
    </dgm:pt>
    <dgm:pt modelId="{2BD078FF-6124-4C0C-B7D8-130389562AAA}" type="pres">
      <dgm:prSet presAssocID="{D0BABC49-EC5E-4FA2-A157-29997A6071C6}" presName="gear3dstNode" presStyleLbl="node1" presStyleIdx="2" presStyleCnt="3"/>
      <dgm:spPr/>
      <dgm:t>
        <a:bodyPr/>
        <a:lstStyle/>
        <a:p>
          <a:endParaRPr lang="es-MX"/>
        </a:p>
      </dgm:t>
    </dgm:pt>
    <dgm:pt modelId="{A96E097B-70D1-4FF4-BB93-24D13DD9B896}" type="pres">
      <dgm:prSet presAssocID="{141EDF8D-D366-4E8D-A76E-57AB6C81D36D}" presName="connector1" presStyleLbl="sibTrans2D1" presStyleIdx="0" presStyleCnt="3"/>
      <dgm:spPr/>
      <dgm:t>
        <a:bodyPr/>
        <a:lstStyle/>
        <a:p>
          <a:endParaRPr lang="es-MX"/>
        </a:p>
      </dgm:t>
    </dgm:pt>
    <dgm:pt modelId="{6FDD73F1-D116-4D14-BAD1-BC441B9FC90C}" type="pres">
      <dgm:prSet presAssocID="{4694BF0E-A3A6-45D0-B114-565ACA06A7B9}" presName="connector2" presStyleLbl="sibTrans2D1" presStyleIdx="1" presStyleCnt="3"/>
      <dgm:spPr/>
      <dgm:t>
        <a:bodyPr/>
        <a:lstStyle/>
        <a:p>
          <a:endParaRPr lang="es-MX"/>
        </a:p>
      </dgm:t>
    </dgm:pt>
    <dgm:pt modelId="{2BDE14E9-DDF3-4BC8-BD48-CBE63ABB8EA9}" type="pres">
      <dgm:prSet presAssocID="{EA5A1984-7C78-47AF-8E6B-6F99AEFF76CE}" presName="connector3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F2DDD44D-9D84-4850-B69A-C74D62AEE353}" type="presOf" srcId="{FBDAC262-F9C5-473C-8BEF-10D47FAB31C7}" destId="{3F01F8C8-116D-4BF9-9FD1-8B76F552163B}" srcOrd="2" destOrd="0" presId="urn:microsoft.com/office/officeart/2005/8/layout/gear1"/>
    <dgm:cxn modelId="{6E3FF0F4-7D09-4D4D-9166-9E168FE68838}" type="presOf" srcId="{D0BABC49-EC5E-4FA2-A157-29997A6071C6}" destId="{70BBDB16-833A-40E7-8F1B-6178D0EDFFD4}" srcOrd="0" destOrd="0" presId="urn:microsoft.com/office/officeart/2005/8/layout/gear1"/>
    <dgm:cxn modelId="{C1F321F9-C47A-4E2B-AD03-10E77D3671D2}" type="presOf" srcId="{FBDAC262-F9C5-473C-8BEF-10D47FAB31C7}" destId="{F5E0347A-E377-4488-AEDC-C91EE959561F}" srcOrd="0" destOrd="0" presId="urn:microsoft.com/office/officeart/2005/8/layout/gear1"/>
    <dgm:cxn modelId="{195AC59D-4D39-4611-B086-536DF6B8F9DE}" type="presOf" srcId="{D0BABC49-EC5E-4FA2-A157-29997A6071C6}" destId="{7D20BE5F-9AB5-40A5-BF13-41F65DBCBAB8}" srcOrd="1" destOrd="0" presId="urn:microsoft.com/office/officeart/2005/8/layout/gear1"/>
    <dgm:cxn modelId="{26D05F4C-365A-4363-8AD5-16084FA0871E}" srcId="{5C6D1E9C-13BA-48DB-913D-DCF040F5F63B}" destId="{FBDAC262-F9C5-473C-8BEF-10D47FAB31C7}" srcOrd="0" destOrd="0" parTransId="{E323642F-A1FF-45B0-B38A-B2D04CD9A740}" sibTransId="{141EDF8D-D366-4E8D-A76E-57AB6C81D36D}"/>
    <dgm:cxn modelId="{55A98A07-013C-46C2-85C7-AB311369F2C0}" srcId="{5C6D1E9C-13BA-48DB-913D-DCF040F5F63B}" destId="{D0BABC49-EC5E-4FA2-A157-29997A6071C6}" srcOrd="2" destOrd="0" parTransId="{1309A612-C08A-4448-9162-82A024DFECF0}" sibTransId="{EA5A1984-7C78-47AF-8E6B-6F99AEFF76CE}"/>
    <dgm:cxn modelId="{7DB824C9-C3C4-47A0-A7C0-EAEBA4BD53E7}" type="presOf" srcId="{5C6D1E9C-13BA-48DB-913D-DCF040F5F63B}" destId="{EE962234-273A-4325-90D9-6A9DF96C4090}" srcOrd="0" destOrd="0" presId="urn:microsoft.com/office/officeart/2005/8/layout/gear1"/>
    <dgm:cxn modelId="{817A0C66-3236-4441-B0D1-121169D33C85}" type="presOf" srcId="{D0BABC49-EC5E-4FA2-A157-29997A6071C6}" destId="{62ACC756-09A6-474A-99A0-ECF1BB08C5F0}" srcOrd="2" destOrd="0" presId="urn:microsoft.com/office/officeart/2005/8/layout/gear1"/>
    <dgm:cxn modelId="{B7485660-F967-435F-9A45-2E6B6A0F0A6A}" type="presOf" srcId="{9F318D24-73F9-47C8-9CA6-28AD89D9A55A}" destId="{009AD97A-EA2B-4AFD-8E9E-0B03C34DDA81}" srcOrd="1" destOrd="0" presId="urn:microsoft.com/office/officeart/2005/8/layout/gear1"/>
    <dgm:cxn modelId="{49960692-326E-4961-A825-0EFA704A959D}" type="presOf" srcId="{4694BF0E-A3A6-45D0-B114-565ACA06A7B9}" destId="{6FDD73F1-D116-4D14-BAD1-BC441B9FC90C}" srcOrd="0" destOrd="0" presId="urn:microsoft.com/office/officeart/2005/8/layout/gear1"/>
    <dgm:cxn modelId="{DC34B9BC-61E2-4E7F-9E3C-B32CD8A30E52}" type="presOf" srcId="{EA5A1984-7C78-47AF-8E6B-6F99AEFF76CE}" destId="{2BDE14E9-DDF3-4BC8-BD48-CBE63ABB8EA9}" srcOrd="0" destOrd="0" presId="urn:microsoft.com/office/officeart/2005/8/layout/gear1"/>
    <dgm:cxn modelId="{3E81AC1B-8359-4963-A691-3C7403E10556}" type="presOf" srcId="{141EDF8D-D366-4E8D-A76E-57AB6C81D36D}" destId="{A96E097B-70D1-4FF4-BB93-24D13DD9B896}" srcOrd="0" destOrd="0" presId="urn:microsoft.com/office/officeart/2005/8/layout/gear1"/>
    <dgm:cxn modelId="{8F086476-9D93-40AD-AD63-B8B16D849A46}" type="presOf" srcId="{D0BABC49-EC5E-4FA2-A157-29997A6071C6}" destId="{2BD078FF-6124-4C0C-B7D8-130389562AAA}" srcOrd="3" destOrd="0" presId="urn:microsoft.com/office/officeart/2005/8/layout/gear1"/>
    <dgm:cxn modelId="{7B2DC2E8-C245-481C-A17A-5A998989434A}" type="presOf" srcId="{FBDAC262-F9C5-473C-8BEF-10D47FAB31C7}" destId="{DE4C5638-30C9-4F2E-B435-80498AB5E976}" srcOrd="1" destOrd="0" presId="urn:microsoft.com/office/officeart/2005/8/layout/gear1"/>
    <dgm:cxn modelId="{A61029CB-FF32-41D4-9143-980690003342}" type="presOf" srcId="{9F318D24-73F9-47C8-9CA6-28AD89D9A55A}" destId="{5A9FBA01-8AB3-4EFA-89BE-48A9EEA20FD6}" srcOrd="2" destOrd="0" presId="urn:microsoft.com/office/officeart/2005/8/layout/gear1"/>
    <dgm:cxn modelId="{78E0F054-A5D8-4E05-A491-A09F6C234E48}" type="presOf" srcId="{9F318D24-73F9-47C8-9CA6-28AD89D9A55A}" destId="{DF6C1DC1-7FD9-4C24-96B7-3529D0E197D4}" srcOrd="0" destOrd="0" presId="urn:microsoft.com/office/officeart/2005/8/layout/gear1"/>
    <dgm:cxn modelId="{A470FF92-25EB-4D21-A605-AF75C9AA8012}" srcId="{5C6D1E9C-13BA-48DB-913D-DCF040F5F63B}" destId="{9F318D24-73F9-47C8-9CA6-28AD89D9A55A}" srcOrd="1" destOrd="0" parTransId="{E66A374E-90DC-4171-B07B-C1D0E302B060}" sibTransId="{4694BF0E-A3A6-45D0-B114-565ACA06A7B9}"/>
    <dgm:cxn modelId="{CB2445A6-749E-4517-BF72-D725CC2AD6E6}" type="presParOf" srcId="{EE962234-273A-4325-90D9-6A9DF96C4090}" destId="{F5E0347A-E377-4488-AEDC-C91EE959561F}" srcOrd="0" destOrd="0" presId="urn:microsoft.com/office/officeart/2005/8/layout/gear1"/>
    <dgm:cxn modelId="{7F5A4BD8-BF24-4520-97A5-34607621E43D}" type="presParOf" srcId="{EE962234-273A-4325-90D9-6A9DF96C4090}" destId="{DE4C5638-30C9-4F2E-B435-80498AB5E976}" srcOrd="1" destOrd="0" presId="urn:microsoft.com/office/officeart/2005/8/layout/gear1"/>
    <dgm:cxn modelId="{AA3869FC-1BEC-41C7-B0AF-5A0FC120B66C}" type="presParOf" srcId="{EE962234-273A-4325-90D9-6A9DF96C4090}" destId="{3F01F8C8-116D-4BF9-9FD1-8B76F552163B}" srcOrd="2" destOrd="0" presId="urn:microsoft.com/office/officeart/2005/8/layout/gear1"/>
    <dgm:cxn modelId="{6300AD41-F0F3-4094-8698-ABBE76F4FC73}" type="presParOf" srcId="{EE962234-273A-4325-90D9-6A9DF96C4090}" destId="{DF6C1DC1-7FD9-4C24-96B7-3529D0E197D4}" srcOrd="3" destOrd="0" presId="urn:microsoft.com/office/officeart/2005/8/layout/gear1"/>
    <dgm:cxn modelId="{478E3EA9-E948-421C-84CD-11DB85A2B3A6}" type="presParOf" srcId="{EE962234-273A-4325-90D9-6A9DF96C4090}" destId="{009AD97A-EA2B-4AFD-8E9E-0B03C34DDA81}" srcOrd="4" destOrd="0" presId="urn:microsoft.com/office/officeart/2005/8/layout/gear1"/>
    <dgm:cxn modelId="{142EFFEE-ACFF-4828-B6DC-F89DE7303F74}" type="presParOf" srcId="{EE962234-273A-4325-90D9-6A9DF96C4090}" destId="{5A9FBA01-8AB3-4EFA-89BE-48A9EEA20FD6}" srcOrd="5" destOrd="0" presId="urn:microsoft.com/office/officeart/2005/8/layout/gear1"/>
    <dgm:cxn modelId="{C541F7A2-50E9-49C5-A1EE-082D2EE05834}" type="presParOf" srcId="{EE962234-273A-4325-90D9-6A9DF96C4090}" destId="{70BBDB16-833A-40E7-8F1B-6178D0EDFFD4}" srcOrd="6" destOrd="0" presId="urn:microsoft.com/office/officeart/2005/8/layout/gear1"/>
    <dgm:cxn modelId="{432CB3E2-6C1E-4511-8CE1-AE34A9B75955}" type="presParOf" srcId="{EE962234-273A-4325-90D9-6A9DF96C4090}" destId="{7D20BE5F-9AB5-40A5-BF13-41F65DBCBAB8}" srcOrd="7" destOrd="0" presId="urn:microsoft.com/office/officeart/2005/8/layout/gear1"/>
    <dgm:cxn modelId="{3A752F2D-DAE2-46A8-8665-47A107C96F5E}" type="presParOf" srcId="{EE962234-273A-4325-90D9-6A9DF96C4090}" destId="{62ACC756-09A6-474A-99A0-ECF1BB08C5F0}" srcOrd="8" destOrd="0" presId="urn:microsoft.com/office/officeart/2005/8/layout/gear1"/>
    <dgm:cxn modelId="{284CDF1F-F457-44FE-B678-4F90708D9777}" type="presParOf" srcId="{EE962234-273A-4325-90D9-6A9DF96C4090}" destId="{2BD078FF-6124-4C0C-B7D8-130389562AAA}" srcOrd="9" destOrd="0" presId="urn:microsoft.com/office/officeart/2005/8/layout/gear1"/>
    <dgm:cxn modelId="{AEB6D6E3-71AA-42A1-96BB-E40DD61E9FDC}" type="presParOf" srcId="{EE962234-273A-4325-90D9-6A9DF96C4090}" destId="{A96E097B-70D1-4FF4-BB93-24D13DD9B896}" srcOrd="10" destOrd="0" presId="urn:microsoft.com/office/officeart/2005/8/layout/gear1"/>
    <dgm:cxn modelId="{4C019CE0-AF53-420E-B19D-763583C71992}" type="presParOf" srcId="{EE962234-273A-4325-90D9-6A9DF96C4090}" destId="{6FDD73F1-D116-4D14-BAD1-BC441B9FC90C}" srcOrd="11" destOrd="0" presId="urn:microsoft.com/office/officeart/2005/8/layout/gear1"/>
    <dgm:cxn modelId="{0502599A-505F-4EC9-9353-16491D42E413}" type="presParOf" srcId="{EE962234-273A-4325-90D9-6A9DF96C4090}" destId="{2BDE14E9-DDF3-4BC8-BD48-CBE63ABB8EA9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F135620-865F-4484-B711-6D3D07FEF375}" type="doc">
      <dgm:prSet loTypeId="urn:microsoft.com/office/officeart/2005/8/layout/process5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MX"/>
        </a:p>
      </dgm:t>
    </dgm:pt>
    <dgm:pt modelId="{EF13C924-CBAC-48CD-B185-A0A7FA1B729C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MX" sz="12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Platica Introductoria, principios básicos aduanales .</a:t>
          </a:r>
        </a:p>
        <a:p>
          <a:pPr algn="ctr"/>
          <a:r>
            <a:rPr lang="es-MX" sz="12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(15 min)  </a:t>
          </a:r>
          <a:endParaRPr lang="es-MX" sz="1200" b="1" dirty="0">
            <a:solidFill>
              <a:schemeClr val="bg1"/>
            </a:solidFill>
            <a:latin typeface="+mn-lt"/>
            <a:cs typeface="Arial" pitchFamily="34" charset="0"/>
          </a:endParaRPr>
        </a:p>
      </dgm:t>
    </dgm:pt>
    <dgm:pt modelId="{B204F18D-0A61-47DE-8990-A6C380764C65}" type="parTrans" cxnId="{88FD7875-32CA-4F56-B577-9E3BAB79BABD}">
      <dgm:prSet/>
      <dgm:spPr/>
      <dgm:t>
        <a:bodyPr/>
        <a:lstStyle/>
        <a:p>
          <a:endParaRPr lang="es-MX"/>
        </a:p>
      </dgm:t>
    </dgm:pt>
    <dgm:pt modelId="{4E5D486E-E551-48B6-AA95-E1B8BBA00B71}" type="sibTrans" cxnId="{88FD7875-32CA-4F56-B577-9E3BAB79BABD}">
      <dgm:prSet/>
      <dgm:spPr/>
      <dgm:t>
        <a:bodyPr/>
        <a:lstStyle/>
        <a:p>
          <a:endParaRPr lang="es-MX"/>
        </a:p>
      </dgm:t>
    </dgm:pt>
    <dgm:pt modelId="{CD9745BA-C73F-4116-9A0C-A9FFC2B0038C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2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Sesión pregunta y respuesta.</a:t>
          </a:r>
        </a:p>
        <a:p>
          <a:r>
            <a:rPr lang="es-MX" sz="12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(15 min)</a:t>
          </a:r>
          <a:endParaRPr lang="es-MX" sz="1200" b="1" dirty="0">
            <a:solidFill>
              <a:schemeClr val="bg1"/>
            </a:solidFill>
            <a:latin typeface="+mn-lt"/>
            <a:cs typeface="Arial" pitchFamily="34" charset="0"/>
          </a:endParaRPr>
        </a:p>
      </dgm:t>
    </dgm:pt>
    <dgm:pt modelId="{3DF0D6DB-E170-47F2-9F57-895B9D321FAB}" type="parTrans" cxnId="{A820791B-B0D0-42ED-BB73-802F0F45EC47}">
      <dgm:prSet/>
      <dgm:spPr/>
      <dgm:t>
        <a:bodyPr/>
        <a:lstStyle/>
        <a:p>
          <a:endParaRPr lang="es-MX"/>
        </a:p>
      </dgm:t>
    </dgm:pt>
    <dgm:pt modelId="{05C389E7-370B-46B8-9D2A-F763E1AF0F2A}" type="sibTrans" cxnId="{A820791B-B0D0-42ED-BB73-802F0F45EC47}">
      <dgm:prSet/>
      <dgm:spPr/>
      <dgm:t>
        <a:bodyPr/>
        <a:lstStyle/>
        <a:p>
          <a:endParaRPr lang="es-MX"/>
        </a:p>
      </dgm:t>
    </dgm:pt>
    <dgm:pt modelId="{5CF87335-5944-423F-963E-626281E3B7D4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2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Visita a contenedores.</a:t>
          </a:r>
        </a:p>
        <a:p>
          <a:r>
            <a:rPr lang="es-MX" sz="12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(20 min)</a:t>
          </a:r>
          <a:endParaRPr lang="es-MX" sz="1200" b="1" dirty="0">
            <a:solidFill>
              <a:schemeClr val="bg1"/>
            </a:solidFill>
            <a:latin typeface="+mn-lt"/>
            <a:cs typeface="Arial" pitchFamily="34" charset="0"/>
          </a:endParaRPr>
        </a:p>
      </dgm:t>
    </dgm:pt>
    <dgm:pt modelId="{4B263436-7108-418D-8D58-549AC6FD5297}" type="parTrans" cxnId="{D65E2E53-DF24-4D38-841E-FB3015B99EC6}">
      <dgm:prSet/>
      <dgm:spPr/>
      <dgm:t>
        <a:bodyPr/>
        <a:lstStyle/>
        <a:p>
          <a:endParaRPr lang="es-MX"/>
        </a:p>
      </dgm:t>
    </dgm:pt>
    <dgm:pt modelId="{82E79A25-F0AF-48FE-A1CA-BFC858CC9B61}" type="sibTrans" cxnId="{D65E2E53-DF24-4D38-841E-FB3015B99EC6}">
      <dgm:prSet/>
      <dgm:spPr/>
      <dgm:t>
        <a:bodyPr/>
        <a:lstStyle/>
        <a:p>
          <a:endParaRPr lang="es-MX"/>
        </a:p>
      </dgm:t>
    </dgm:pt>
    <dgm:pt modelId="{6B54C572-9595-463A-9CD4-E3647193018D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2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Zona de revisión de mercancías , intervención del agente aduanal.</a:t>
          </a:r>
        </a:p>
        <a:p>
          <a:r>
            <a:rPr lang="es-MX" sz="12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(60 min)</a:t>
          </a:r>
        </a:p>
        <a:p>
          <a:endParaRPr lang="es-MX" sz="1200" dirty="0">
            <a:latin typeface="+mn-lt"/>
            <a:cs typeface="Arial" pitchFamily="34" charset="0"/>
          </a:endParaRPr>
        </a:p>
      </dgm:t>
    </dgm:pt>
    <dgm:pt modelId="{57262E4B-23D3-4901-B229-06ADEC5B76B5}" type="parTrans" cxnId="{EA735304-45E0-4E9D-9C77-6BF6D0635739}">
      <dgm:prSet/>
      <dgm:spPr/>
      <dgm:t>
        <a:bodyPr/>
        <a:lstStyle/>
        <a:p>
          <a:endParaRPr lang="es-MX"/>
        </a:p>
      </dgm:t>
    </dgm:pt>
    <dgm:pt modelId="{9274039E-BF5B-45E7-8F1F-0FA6754CF9FB}" type="sibTrans" cxnId="{EA735304-45E0-4E9D-9C77-6BF6D0635739}">
      <dgm:prSet/>
      <dgm:spPr/>
      <dgm:t>
        <a:bodyPr/>
        <a:lstStyle/>
        <a:p>
          <a:endParaRPr lang="es-MX"/>
        </a:p>
      </dgm:t>
    </dgm:pt>
    <dgm:pt modelId="{2BF17526-924D-4B77-BA8A-2111FBC2319C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2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Revisión de pedimento.</a:t>
          </a:r>
        </a:p>
        <a:p>
          <a:r>
            <a:rPr lang="es-MX" sz="12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(15 min)</a:t>
          </a:r>
          <a:endParaRPr lang="es-MX" sz="1200" b="1" dirty="0">
            <a:solidFill>
              <a:schemeClr val="bg1"/>
            </a:solidFill>
            <a:latin typeface="+mn-lt"/>
            <a:cs typeface="Arial" pitchFamily="34" charset="0"/>
          </a:endParaRPr>
        </a:p>
      </dgm:t>
    </dgm:pt>
    <dgm:pt modelId="{1164B4E6-76BE-4730-A68C-1DA2CBFFCA81}" type="parTrans" cxnId="{C832AF3B-EDF5-4470-A85F-044E981CBB59}">
      <dgm:prSet/>
      <dgm:spPr/>
      <dgm:t>
        <a:bodyPr/>
        <a:lstStyle/>
        <a:p>
          <a:endParaRPr lang="es-MX"/>
        </a:p>
      </dgm:t>
    </dgm:pt>
    <dgm:pt modelId="{BD490A5E-34CA-4C4B-A933-DA827C78F7BC}" type="sibTrans" cxnId="{C832AF3B-EDF5-4470-A85F-044E981CBB59}">
      <dgm:prSet/>
      <dgm:spPr/>
      <dgm:t>
        <a:bodyPr/>
        <a:lstStyle/>
        <a:p>
          <a:endParaRPr lang="es-MX"/>
        </a:p>
      </dgm:t>
    </dgm:pt>
    <dgm:pt modelId="{FAA6C7C4-1903-4B51-BDFD-76EB18767A6F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2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Explicación de color para cada candado utilizado</a:t>
          </a:r>
        </a:p>
        <a:p>
          <a:r>
            <a:rPr lang="es-MX" sz="12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(15 min)</a:t>
          </a:r>
          <a:endParaRPr lang="es-MX" sz="1200" b="1" dirty="0">
            <a:solidFill>
              <a:schemeClr val="bg1"/>
            </a:solidFill>
            <a:latin typeface="+mn-lt"/>
            <a:cs typeface="Arial" pitchFamily="34" charset="0"/>
          </a:endParaRPr>
        </a:p>
      </dgm:t>
    </dgm:pt>
    <dgm:pt modelId="{9456899B-27CC-4EE1-9240-2ACBED624F2A}" type="parTrans" cxnId="{C96A93E4-E101-4488-92DA-088E6156BBCA}">
      <dgm:prSet/>
      <dgm:spPr/>
      <dgm:t>
        <a:bodyPr/>
        <a:lstStyle/>
        <a:p>
          <a:endParaRPr lang="es-MX"/>
        </a:p>
      </dgm:t>
    </dgm:pt>
    <dgm:pt modelId="{C722E35A-06C5-4BF7-802B-625B9A75BD60}" type="sibTrans" cxnId="{C96A93E4-E101-4488-92DA-088E6156BBCA}">
      <dgm:prSet/>
      <dgm:spPr/>
      <dgm:t>
        <a:bodyPr/>
        <a:lstStyle/>
        <a:p>
          <a:endParaRPr lang="es-MX"/>
        </a:p>
      </dgm:t>
    </dgm:pt>
    <dgm:pt modelId="{EA037737-F081-4150-B6A6-446C0F838CE7}" type="pres">
      <dgm:prSet presAssocID="{6F135620-865F-4484-B711-6D3D07FEF3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CC96464-72A9-4207-86E5-034DA03B9E16}" type="pres">
      <dgm:prSet presAssocID="{EF13C924-CBAC-48CD-B185-A0A7FA1B729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E98E2EF-CF2E-4D70-B2F4-6D2D7DF72E69}" type="pres">
      <dgm:prSet presAssocID="{4E5D486E-E551-48B6-AA95-E1B8BBA00B71}" presName="sibTrans" presStyleLbl="sibTrans2D1" presStyleIdx="0" presStyleCnt="5"/>
      <dgm:spPr/>
      <dgm:t>
        <a:bodyPr/>
        <a:lstStyle/>
        <a:p>
          <a:endParaRPr lang="es-MX"/>
        </a:p>
      </dgm:t>
    </dgm:pt>
    <dgm:pt modelId="{1377D299-D714-47D0-B79B-540FD5C3395A}" type="pres">
      <dgm:prSet presAssocID="{4E5D486E-E551-48B6-AA95-E1B8BBA00B71}" presName="connectorText" presStyleLbl="sibTrans2D1" presStyleIdx="0" presStyleCnt="5"/>
      <dgm:spPr/>
      <dgm:t>
        <a:bodyPr/>
        <a:lstStyle/>
        <a:p>
          <a:endParaRPr lang="es-MX"/>
        </a:p>
      </dgm:t>
    </dgm:pt>
    <dgm:pt modelId="{082FBEC8-7718-4096-AC99-A6469D9C2A98}" type="pres">
      <dgm:prSet presAssocID="{CD9745BA-C73F-4116-9A0C-A9FFC2B0038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E083CE-4A3A-4C98-B6F6-8972657636D3}" type="pres">
      <dgm:prSet presAssocID="{05C389E7-370B-46B8-9D2A-F763E1AF0F2A}" presName="sibTrans" presStyleLbl="sibTrans2D1" presStyleIdx="1" presStyleCnt="5"/>
      <dgm:spPr/>
      <dgm:t>
        <a:bodyPr/>
        <a:lstStyle/>
        <a:p>
          <a:endParaRPr lang="es-MX"/>
        </a:p>
      </dgm:t>
    </dgm:pt>
    <dgm:pt modelId="{D042EECC-F9B3-456D-B1C3-05F06ADF6369}" type="pres">
      <dgm:prSet presAssocID="{05C389E7-370B-46B8-9D2A-F763E1AF0F2A}" presName="connectorText" presStyleLbl="sibTrans2D1" presStyleIdx="1" presStyleCnt="5"/>
      <dgm:spPr/>
      <dgm:t>
        <a:bodyPr/>
        <a:lstStyle/>
        <a:p>
          <a:endParaRPr lang="es-MX"/>
        </a:p>
      </dgm:t>
    </dgm:pt>
    <dgm:pt modelId="{44F28C3D-001D-479B-ACCE-C97C8CB94C94}" type="pres">
      <dgm:prSet presAssocID="{5CF87335-5944-423F-963E-626281E3B7D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E3A8875-CEB6-4C6C-84E1-D239DD7E15D6}" type="pres">
      <dgm:prSet presAssocID="{82E79A25-F0AF-48FE-A1CA-BFC858CC9B61}" presName="sibTrans" presStyleLbl="sibTrans2D1" presStyleIdx="2" presStyleCnt="5"/>
      <dgm:spPr/>
      <dgm:t>
        <a:bodyPr/>
        <a:lstStyle/>
        <a:p>
          <a:endParaRPr lang="es-MX"/>
        </a:p>
      </dgm:t>
    </dgm:pt>
    <dgm:pt modelId="{BF7A4B58-3602-4417-81FA-34D7D5F08DB8}" type="pres">
      <dgm:prSet presAssocID="{82E79A25-F0AF-48FE-A1CA-BFC858CC9B61}" presName="connectorText" presStyleLbl="sibTrans2D1" presStyleIdx="2" presStyleCnt="5"/>
      <dgm:spPr/>
      <dgm:t>
        <a:bodyPr/>
        <a:lstStyle/>
        <a:p>
          <a:endParaRPr lang="es-MX"/>
        </a:p>
      </dgm:t>
    </dgm:pt>
    <dgm:pt modelId="{2521F47B-81F7-40EB-AD73-F5DAA3183A51}" type="pres">
      <dgm:prSet presAssocID="{6B54C572-9595-463A-9CD4-E3647193018D}" presName="node" presStyleLbl="node1" presStyleIdx="3" presStyleCnt="6" custScaleY="12170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7DEDA9E-3925-43D1-A809-8B7223676CE1}" type="pres">
      <dgm:prSet presAssocID="{9274039E-BF5B-45E7-8F1F-0FA6754CF9FB}" presName="sibTrans" presStyleLbl="sibTrans2D1" presStyleIdx="3" presStyleCnt="5"/>
      <dgm:spPr/>
      <dgm:t>
        <a:bodyPr/>
        <a:lstStyle/>
        <a:p>
          <a:endParaRPr lang="es-MX"/>
        </a:p>
      </dgm:t>
    </dgm:pt>
    <dgm:pt modelId="{6C5B2F53-04A8-4998-BEE5-3B3CF9EFEAA0}" type="pres">
      <dgm:prSet presAssocID="{9274039E-BF5B-45E7-8F1F-0FA6754CF9FB}" presName="connectorText" presStyleLbl="sibTrans2D1" presStyleIdx="3" presStyleCnt="5"/>
      <dgm:spPr/>
      <dgm:t>
        <a:bodyPr/>
        <a:lstStyle/>
        <a:p>
          <a:endParaRPr lang="es-MX"/>
        </a:p>
      </dgm:t>
    </dgm:pt>
    <dgm:pt modelId="{EEBE2806-7862-4314-BF19-46E2EB318349}" type="pres">
      <dgm:prSet presAssocID="{2BF17526-924D-4B77-BA8A-2111FBC2319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6E9D97-330B-4120-9FCB-7B625CB3665D}" type="pres">
      <dgm:prSet presAssocID="{BD490A5E-34CA-4C4B-A933-DA827C78F7BC}" presName="sibTrans" presStyleLbl="sibTrans2D1" presStyleIdx="4" presStyleCnt="5"/>
      <dgm:spPr/>
      <dgm:t>
        <a:bodyPr/>
        <a:lstStyle/>
        <a:p>
          <a:endParaRPr lang="es-MX"/>
        </a:p>
      </dgm:t>
    </dgm:pt>
    <dgm:pt modelId="{88A162AF-1E76-4F3C-8FEC-929066FE60BB}" type="pres">
      <dgm:prSet presAssocID="{BD490A5E-34CA-4C4B-A933-DA827C78F7BC}" presName="connectorText" presStyleLbl="sibTrans2D1" presStyleIdx="4" presStyleCnt="5"/>
      <dgm:spPr/>
      <dgm:t>
        <a:bodyPr/>
        <a:lstStyle/>
        <a:p>
          <a:endParaRPr lang="es-MX"/>
        </a:p>
      </dgm:t>
    </dgm:pt>
    <dgm:pt modelId="{04601301-6854-4763-9771-5660DED7EC51}" type="pres">
      <dgm:prSet presAssocID="{FAA6C7C4-1903-4B51-BDFD-76EB18767A6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65E2E53-DF24-4D38-841E-FB3015B99EC6}" srcId="{6F135620-865F-4484-B711-6D3D07FEF375}" destId="{5CF87335-5944-423F-963E-626281E3B7D4}" srcOrd="2" destOrd="0" parTransId="{4B263436-7108-418D-8D58-549AC6FD5297}" sibTransId="{82E79A25-F0AF-48FE-A1CA-BFC858CC9B61}"/>
    <dgm:cxn modelId="{9C7F8DF7-252F-442D-B3A7-F4319C605E23}" type="presOf" srcId="{9274039E-BF5B-45E7-8F1F-0FA6754CF9FB}" destId="{77DEDA9E-3925-43D1-A809-8B7223676CE1}" srcOrd="0" destOrd="0" presId="urn:microsoft.com/office/officeart/2005/8/layout/process5"/>
    <dgm:cxn modelId="{5011E7FA-D3AC-4575-8ED3-A40DB41368F1}" type="presOf" srcId="{EF13C924-CBAC-48CD-B185-A0A7FA1B729C}" destId="{ACC96464-72A9-4207-86E5-034DA03B9E16}" srcOrd="0" destOrd="0" presId="urn:microsoft.com/office/officeart/2005/8/layout/process5"/>
    <dgm:cxn modelId="{C832AF3B-EDF5-4470-A85F-044E981CBB59}" srcId="{6F135620-865F-4484-B711-6D3D07FEF375}" destId="{2BF17526-924D-4B77-BA8A-2111FBC2319C}" srcOrd="4" destOrd="0" parTransId="{1164B4E6-76BE-4730-A68C-1DA2CBFFCA81}" sibTransId="{BD490A5E-34CA-4C4B-A933-DA827C78F7BC}"/>
    <dgm:cxn modelId="{EA735304-45E0-4E9D-9C77-6BF6D0635739}" srcId="{6F135620-865F-4484-B711-6D3D07FEF375}" destId="{6B54C572-9595-463A-9CD4-E3647193018D}" srcOrd="3" destOrd="0" parTransId="{57262E4B-23D3-4901-B229-06ADEC5B76B5}" sibTransId="{9274039E-BF5B-45E7-8F1F-0FA6754CF9FB}"/>
    <dgm:cxn modelId="{51449374-6685-4B47-BD0C-34967ED7CDD8}" type="presOf" srcId="{05C389E7-370B-46B8-9D2A-F763E1AF0F2A}" destId="{D042EECC-F9B3-456D-B1C3-05F06ADF6369}" srcOrd="1" destOrd="0" presId="urn:microsoft.com/office/officeart/2005/8/layout/process5"/>
    <dgm:cxn modelId="{88FD7875-32CA-4F56-B577-9E3BAB79BABD}" srcId="{6F135620-865F-4484-B711-6D3D07FEF375}" destId="{EF13C924-CBAC-48CD-B185-A0A7FA1B729C}" srcOrd="0" destOrd="0" parTransId="{B204F18D-0A61-47DE-8990-A6C380764C65}" sibTransId="{4E5D486E-E551-48B6-AA95-E1B8BBA00B71}"/>
    <dgm:cxn modelId="{DECA0949-953C-4E3B-A6DA-435D9114553A}" type="presOf" srcId="{4E5D486E-E551-48B6-AA95-E1B8BBA00B71}" destId="{BE98E2EF-CF2E-4D70-B2F4-6D2D7DF72E69}" srcOrd="0" destOrd="0" presId="urn:microsoft.com/office/officeart/2005/8/layout/process5"/>
    <dgm:cxn modelId="{8BD99847-8119-41C4-967A-F2B0214D1105}" type="presOf" srcId="{FAA6C7C4-1903-4B51-BDFD-76EB18767A6F}" destId="{04601301-6854-4763-9771-5660DED7EC51}" srcOrd="0" destOrd="0" presId="urn:microsoft.com/office/officeart/2005/8/layout/process5"/>
    <dgm:cxn modelId="{62DEF578-3BFD-4C7D-9253-3C5DC7965249}" type="presOf" srcId="{CD9745BA-C73F-4116-9A0C-A9FFC2B0038C}" destId="{082FBEC8-7718-4096-AC99-A6469D9C2A98}" srcOrd="0" destOrd="0" presId="urn:microsoft.com/office/officeart/2005/8/layout/process5"/>
    <dgm:cxn modelId="{C96A93E4-E101-4488-92DA-088E6156BBCA}" srcId="{6F135620-865F-4484-B711-6D3D07FEF375}" destId="{FAA6C7C4-1903-4B51-BDFD-76EB18767A6F}" srcOrd="5" destOrd="0" parTransId="{9456899B-27CC-4EE1-9240-2ACBED624F2A}" sibTransId="{C722E35A-06C5-4BF7-802B-625B9A75BD60}"/>
    <dgm:cxn modelId="{E5D27603-D5AA-4CE5-9ED3-1FA3DC8C1C1E}" type="presOf" srcId="{2BF17526-924D-4B77-BA8A-2111FBC2319C}" destId="{EEBE2806-7862-4314-BF19-46E2EB318349}" srcOrd="0" destOrd="0" presId="urn:microsoft.com/office/officeart/2005/8/layout/process5"/>
    <dgm:cxn modelId="{16B6718F-33E3-42D0-80CD-87C9F96A0BFC}" type="presOf" srcId="{6F135620-865F-4484-B711-6D3D07FEF375}" destId="{EA037737-F081-4150-B6A6-446C0F838CE7}" srcOrd="0" destOrd="0" presId="urn:microsoft.com/office/officeart/2005/8/layout/process5"/>
    <dgm:cxn modelId="{F19DC89C-62BE-4099-91F8-801579D83D06}" type="presOf" srcId="{82E79A25-F0AF-48FE-A1CA-BFC858CC9B61}" destId="{BF7A4B58-3602-4417-81FA-34D7D5F08DB8}" srcOrd="1" destOrd="0" presId="urn:microsoft.com/office/officeart/2005/8/layout/process5"/>
    <dgm:cxn modelId="{DE3A2DE1-7036-4053-982F-B011DFFDEE44}" type="presOf" srcId="{BD490A5E-34CA-4C4B-A933-DA827C78F7BC}" destId="{236E9D97-330B-4120-9FCB-7B625CB3665D}" srcOrd="0" destOrd="0" presId="urn:microsoft.com/office/officeart/2005/8/layout/process5"/>
    <dgm:cxn modelId="{372C11EA-C03D-43AC-A587-6DC09254036D}" type="presOf" srcId="{6B54C572-9595-463A-9CD4-E3647193018D}" destId="{2521F47B-81F7-40EB-AD73-F5DAA3183A51}" srcOrd="0" destOrd="0" presId="urn:microsoft.com/office/officeart/2005/8/layout/process5"/>
    <dgm:cxn modelId="{D83CD5A7-9DD0-461E-82C7-D26B7DC17844}" type="presOf" srcId="{4E5D486E-E551-48B6-AA95-E1B8BBA00B71}" destId="{1377D299-D714-47D0-B79B-540FD5C3395A}" srcOrd="1" destOrd="0" presId="urn:microsoft.com/office/officeart/2005/8/layout/process5"/>
    <dgm:cxn modelId="{B726E400-96A3-403D-BC28-60ECA1E17516}" type="presOf" srcId="{5CF87335-5944-423F-963E-626281E3B7D4}" destId="{44F28C3D-001D-479B-ACCE-C97C8CB94C94}" srcOrd="0" destOrd="0" presId="urn:microsoft.com/office/officeart/2005/8/layout/process5"/>
    <dgm:cxn modelId="{91D0536A-1C40-4970-89AC-ECAB11D3D2AB}" type="presOf" srcId="{BD490A5E-34CA-4C4B-A933-DA827C78F7BC}" destId="{88A162AF-1E76-4F3C-8FEC-929066FE60BB}" srcOrd="1" destOrd="0" presId="urn:microsoft.com/office/officeart/2005/8/layout/process5"/>
    <dgm:cxn modelId="{A820791B-B0D0-42ED-BB73-802F0F45EC47}" srcId="{6F135620-865F-4484-B711-6D3D07FEF375}" destId="{CD9745BA-C73F-4116-9A0C-A9FFC2B0038C}" srcOrd="1" destOrd="0" parTransId="{3DF0D6DB-E170-47F2-9F57-895B9D321FAB}" sibTransId="{05C389E7-370B-46B8-9D2A-F763E1AF0F2A}"/>
    <dgm:cxn modelId="{94DD6B29-3BE6-45CC-B9AD-F25B136645FB}" type="presOf" srcId="{05C389E7-370B-46B8-9D2A-F763E1AF0F2A}" destId="{1AE083CE-4A3A-4C98-B6F6-8972657636D3}" srcOrd="0" destOrd="0" presId="urn:microsoft.com/office/officeart/2005/8/layout/process5"/>
    <dgm:cxn modelId="{CD3640BD-9F45-4AEE-9874-0B1347606001}" type="presOf" srcId="{82E79A25-F0AF-48FE-A1CA-BFC858CC9B61}" destId="{5E3A8875-CEB6-4C6C-84E1-D239DD7E15D6}" srcOrd="0" destOrd="0" presId="urn:microsoft.com/office/officeart/2005/8/layout/process5"/>
    <dgm:cxn modelId="{0E723C4A-5A31-4DE6-9878-475DB4806749}" type="presOf" srcId="{9274039E-BF5B-45E7-8F1F-0FA6754CF9FB}" destId="{6C5B2F53-04A8-4998-BEE5-3B3CF9EFEAA0}" srcOrd="1" destOrd="0" presId="urn:microsoft.com/office/officeart/2005/8/layout/process5"/>
    <dgm:cxn modelId="{248DC6B9-00ED-409C-AD6D-026017F4498E}" type="presParOf" srcId="{EA037737-F081-4150-B6A6-446C0F838CE7}" destId="{ACC96464-72A9-4207-86E5-034DA03B9E16}" srcOrd="0" destOrd="0" presId="urn:microsoft.com/office/officeart/2005/8/layout/process5"/>
    <dgm:cxn modelId="{EC1E6C65-A30E-47CE-B6CA-E6FC861BBE07}" type="presParOf" srcId="{EA037737-F081-4150-B6A6-446C0F838CE7}" destId="{BE98E2EF-CF2E-4D70-B2F4-6D2D7DF72E69}" srcOrd="1" destOrd="0" presId="urn:microsoft.com/office/officeart/2005/8/layout/process5"/>
    <dgm:cxn modelId="{2132FDD1-DED1-4486-A91E-7C80EB662761}" type="presParOf" srcId="{BE98E2EF-CF2E-4D70-B2F4-6D2D7DF72E69}" destId="{1377D299-D714-47D0-B79B-540FD5C3395A}" srcOrd="0" destOrd="0" presId="urn:microsoft.com/office/officeart/2005/8/layout/process5"/>
    <dgm:cxn modelId="{E5D6297B-34D0-4D8C-A317-1267984E1082}" type="presParOf" srcId="{EA037737-F081-4150-B6A6-446C0F838CE7}" destId="{082FBEC8-7718-4096-AC99-A6469D9C2A98}" srcOrd="2" destOrd="0" presId="urn:microsoft.com/office/officeart/2005/8/layout/process5"/>
    <dgm:cxn modelId="{61C63465-34FC-48A2-9052-3E8CFEE9C5D8}" type="presParOf" srcId="{EA037737-F081-4150-B6A6-446C0F838CE7}" destId="{1AE083CE-4A3A-4C98-B6F6-8972657636D3}" srcOrd="3" destOrd="0" presId="urn:microsoft.com/office/officeart/2005/8/layout/process5"/>
    <dgm:cxn modelId="{A5801960-6E0B-483E-8BDD-3FA7A27222EF}" type="presParOf" srcId="{1AE083CE-4A3A-4C98-B6F6-8972657636D3}" destId="{D042EECC-F9B3-456D-B1C3-05F06ADF6369}" srcOrd="0" destOrd="0" presId="urn:microsoft.com/office/officeart/2005/8/layout/process5"/>
    <dgm:cxn modelId="{96AB8AC7-46C7-4DDE-98A2-B2BE87FEBB7A}" type="presParOf" srcId="{EA037737-F081-4150-B6A6-446C0F838CE7}" destId="{44F28C3D-001D-479B-ACCE-C97C8CB94C94}" srcOrd="4" destOrd="0" presId="urn:microsoft.com/office/officeart/2005/8/layout/process5"/>
    <dgm:cxn modelId="{BF8B1957-C6C8-478F-A4CE-611B86BCA542}" type="presParOf" srcId="{EA037737-F081-4150-B6A6-446C0F838CE7}" destId="{5E3A8875-CEB6-4C6C-84E1-D239DD7E15D6}" srcOrd="5" destOrd="0" presId="urn:microsoft.com/office/officeart/2005/8/layout/process5"/>
    <dgm:cxn modelId="{AF31E852-7135-49BE-8822-568966903590}" type="presParOf" srcId="{5E3A8875-CEB6-4C6C-84E1-D239DD7E15D6}" destId="{BF7A4B58-3602-4417-81FA-34D7D5F08DB8}" srcOrd="0" destOrd="0" presId="urn:microsoft.com/office/officeart/2005/8/layout/process5"/>
    <dgm:cxn modelId="{FD2CFB51-3714-4620-90D6-2CAA46993B2F}" type="presParOf" srcId="{EA037737-F081-4150-B6A6-446C0F838CE7}" destId="{2521F47B-81F7-40EB-AD73-F5DAA3183A51}" srcOrd="6" destOrd="0" presId="urn:microsoft.com/office/officeart/2005/8/layout/process5"/>
    <dgm:cxn modelId="{095FAB06-634B-4504-99CF-D546F1AA5DEF}" type="presParOf" srcId="{EA037737-F081-4150-B6A6-446C0F838CE7}" destId="{77DEDA9E-3925-43D1-A809-8B7223676CE1}" srcOrd="7" destOrd="0" presId="urn:microsoft.com/office/officeart/2005/8/layout/process5"/>
    <dgm:cxn modelId="{A6A7D997-7D18-46EA-A476-F2A5A6E1429F}" type="presParOf" srcId="{77DEDA9E-3925-43D1-A809-8B7223676CE1}" destId="{6C5B2F53-04A8-4998-BEE5-3B3CF9EFEAA0}" srcOrd="0" destOrd="0" presId="urn:microsoft.com/office/officeart/2005/8/layout/process5"/>
    <dgm:cxn modelId="{711D0859-B0F0-4811-8645-8EC0007CCBAA}" type="presParOf" srcId="{EA037737-F081-4150-B6A6-446C0F838CE7}" destId="{EEBE2806-7862-4314-BF19-46E2EB318349}" srcOrd="8" destOrd="0" presId="urn:microsoft.com/office/officeart/2005/8/layout/process5"/>
    <dgm:cxn modelId="{8CA5902A-2635-4E48-9C98-DC7DCE40204C}" type="presParOf" srcId="{EA037737-F081-4150-B6A6-446C0F838CE7}" destId="{236E9D97-330B-4120-9FCB-7B625CB3665D}" srcOrd="9" destOrd="0" presId="urn:microsoft.com/office/officeart/2005/8/layout/process5"/>
    <dgm:cxn modelId="{46562846-2C2C-4A07-9B48-1C5BDFC250A5}" type="presParOf" srcId="{236E9D97-330B-4120-9FCB-7B625CB3665D}" destId="{88A162AF-1E76-4F3C-8FEC-929066FE60BB}" srcOrd="0" destOrd="0" presId="urn:microsoft.com/office/officeart/2005/8/layout/process5"/>
    <dgm:cxn modelId="{D34213E4-2C82-4790-8424-C5A1F1930D6E}" type="presParOf" srcId="{EA037737-F081-4150-B6A6-446C0F838CE7}" destId="{04601301-6854-4763-9771-5660DED7EC51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DA92ABC-6756-41AF-9903-A8891F71D0D6}" type="doc">
      <dgm:prSet loTypeId="urn:microsoft.com/office/officeart/2005/8/layout/process5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MX"/>
        </a:p>
      </dgm:t>
    </dgm:pt>
    <dgm:pt modelId="{C71DA5F9-1696-4447-91B2-DEA521D21E25}">
      <dgm:prSet phldrT="[Texto]" custT="1"/>
      <dgm:spPr>
        <a:solidFill>
          <a:srgbClr val="006600"/>
        </a:solidFill>
      </dgm:spPr>
      <dgm:t>
        <a:bodyPr/>
        <a:lstStyle/>
        <a:p>
          <a:r>
            <a:rPr lang="es-MX" sz="12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Semáforo y operación.</a:t>
          </a:r>
        </a:p>
        <a:p>
          <a:r>
            <a:rPr lang="es-MX" sz="12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(30 min)</a:t>
          </a:r>
          <a:endParaRPr lang="es-MX" sz="1200" b="1" dirty="0">
            <a:solidFill>
              <a:schemeClr val="bg1"/>
            </a:solidFill>
            <a:latin typeface="+mn-lt"/>
            <a:cs typeface="Arial" pitchFamily="34" charset="0"/>
          </a:endParaRPr>
        </a:p>
      </dgm:t>
    </dgm:pt>
    <dgm:pt modelId="{75CA86C3-C559-4F9E-8E50-F9B06C411AE0}" type="parTrans" cxnId="{0037BE09-0E94-47A1-BB09-A949E5AF535A}">
      <dgm:prSet/>
      <dgm:spPr/>
      <dgm:t>
        <a:bodyPr/>
        <a:lstStyle/>
        <a:p>
          <a:endParaRPr lang="es-MX"/>
        </a:p>
      </dgm:t>
    </dgm:pt>
    <dgm:pt modelId="{73116316-A1D1-4FEE-A05C-DC8AED9006AB}" type="sibTrans" cxnId="{0037BE09-0E94-47A1-BB09-A949E5AF535A}">
      <dgm:prSet/>
      <dgm:spPr/>
      <dgm:t>
        <a:bodyPr/>
        <a:lstStyle/>
        <a:p>
          <a:endParaRPr lang="es-MX"/>
        </a:p>
      </dgm:t>
    </dgm:pt>
    <dgm:pt modelId="{1C416E75-22AF-4DE8-84CD-E68313958E09}">
      <dgm:prSet phldrT="[Texto]" custT="1"/>
      <dgm:spPr>
        <a:solidFill>
          <a:srgbClr val="336600"/>
        </a:solidFill>
      </dgm:spPr>
      <dgm:t>
        <a:bodyPr/>
        <a:lstStyle/>
        <a:p>
          <a:r>
            <a:rPr lang="es-MX" sz="12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Explicación semáforo rojo.</a:t>
          </a:r>
        </a:p>
        <a:p>
          <a:r>
            <a:rPr lang="es-MX" sz="12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(20 min)</a:t>
          </a:r>
          <a:endParaRPr lang="es-MX" sz="1200" b="1" dirty="0">
            <a:solidFill>
              <a:schemeClr val="bg1"/>
            </a:solidFill>
            <a:latin typeface="+mn-lt"/>
            <a:cs typeface="Arial" pitchFamily="34" charset="0"/>
          </a:endParaRPr>
        </a:p>
      </dgm:t>
    </dgm:pt>
    <dgm:pt modelId="{4A6419E3-199F-498D-99C9-CC425DE9C33B}" type="parTrans" cxnId="{09CE92BC-EAA5-4DBF-BEA5-17E3FC3E6ED2}">
      <dgm:prSet/>
      <dgm:spPr/>
      <dgm:t>
        <a:bodyPr/>
        <a:lstStyle/>
        <a:p>
          <a:endParaRPr lang="es-MX"/>
        </a:p>
      </dgm:t>
    </dgm:pt>
    <dgm:pt modelId="{2A0B4BF4-E1D1-4639-817B-674FD2C386C3}" type="sibTrans" cxnId="{09CE92BC-EAA5-4DBF-BEA5-17E3FC3E6ED2}">
      <dgm:prSet/>
      <dgm:spPr/>
      <dgm:t>
        <a:bodyPr/>
        <a:lstStyle/>
        <a:p>
          <a:endParaRPr lang="es-MX"/>
        </a:p>
      </dgm:t>
    </dgm:pt>
    <dgm:pt modelId="{434FA508-A6E7-44E4-ADB6-8D7F15D29EAF}">
      <dgm:prSet phldrT="[Texto]" custT="1"/>
      <dgm:spPr>
        <a:solidFill>
          <a:srgbClr val="006600"/>
        </a:solidFill>
      </dgm:spPr>
      <dgm:t>
        <a:bodyPr/>
        <a:lstStyle/>
        <a:p>
          <a:r>
            <a:rPr lang="es-MX" sz="12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Revisión de mercancías por parte de la aduana.</a:t>
          </a:r>
        </a:p>
        <a:p>
          <a:r>
            <a:rPr lang="es-MX" sz="12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(20 min)</a:t>
          </a:r>
          <a:endParaRPr lang="es-MX" sz="1200" b="1" dirty="0">
            <a:solidFill>
              <a:schemeClr val="bg1"/>
            </a:solidFill>
            <a:latin typeface="+mn-lt"/>
            <a:cs typeface="Arial" pitchFamily="34" charset="0"/>
          </a:endParaRPr>
        </a:p>
      </dgm:t>
    </dgm:pt>
    <dgm:pt modelId="{E7438D14-AD2B-4D15-AD95-A49A695A3E69}" type="parTrans" cxnId="{0D452176-E547-4DFB-8329-3F59BF8072D1}">
      <dgm:prSet/>
      <dgm:spPr/>
      <dgm:t>
        <a:bodyPr/>
        <a:lstStyle/>
        <a:p>
          <a:endParaRPr lang="es-MX"/>
        </a:p>
      </dgm:t>
    </dgm:pt>
    <dgm:pt modelId="{CAAA2D84-35F2-4011-9DC5-16C6054253F3}" type="sibTrans" cxnId="{0D452176-E547-4DFB-8329-3F59BF8072D1}">
      <dgm:prSet/>
      <dgm:spPr/>
      <dgm:t>
        <a:bodyPr/>
        <a:lstStyle/>
        <a:p>
          <a:endParaRPr lang="es-MX"/>
        </a:p>
      </dgm:t>
    </dgm:pt>
    <dgm:pt modelId="{A98AE4E2-592A-4792-84AB-A171DBAA5926}">
      <dgm:prSet phldrT="[Texto]" custT="1"/>
      <dgm:spPr>
        <a:solidFill>
          <a:srgbClr val="006600"/>
        </a:solidFill>
      </dgm:spPr>
      <dgm:t>
        <a:bodyPr/>
        <a:lstStyle/>
        <a:p>
          <a:r>
            <a:rPr lang="es-MX" sz="12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Interacción del alumno con mercancías.</a:t>
          </a:r>
        </a:p>
        <a:p>
          <a:r>
            <a:rPr lang="es-MX" sz="12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(20 min)</a:t>
          </a:r>
          <a:endParaRPr lang="es-MX" sz="1200" b="1" dirty="0">
            <a:solidFill>
              <a:schemeClr val="bg1"/>
            </a:solidFill>
            <a:latin typeface="+mn-lt"/>
            <a:cs typeface="Arial" pitchFamily="34" charset="0"/>
          </a:endParaRPr>
        </a:p>
      </dgm:t>
    </dgm:pt>
    <dgm:pt modelId="{28D234C3-BCFA-4D82-9097-294F43D68A14}" type="parTrans" cxnId="{4D27BFAE-71AE-4BD2-BA26-37D1F1817908}">
      <dgm:prSet/>
      <dgm:spPr/>
      <dgm:t>
        <a:bodyPr/>
        <a:lstStyle/>
        <a:p>
          <a:endParaRPr lang="es-MX"/>
        </a:p>
      </dgm:t>
    </dgm:pt>
    <dgm:pt modelId="{EAB52E08-F04F-4E14-ADFE-39BFD2F6098C}" type="sibTrans" cxnId="{4D27BFAE-71AE-4BD2-BA26-37D1F1817908}">
      <dgm:prSet/>
      <dgm:spPr/>
      <dgm:t>
        <a:bodyPr/>
        <a:lstStyle/>
        <a:p>
          <a:endParaRPr lang="es-MX"/>
        </a:p>
      </dgm:t>
    </dgm:pt>
    <dgm:pt modelId="{6CE2CA8E-43CE-42F4-9BB0-30C57F14C2E2}">
      <dgm:prSet phldrT="[Texto]" custT="1"/>
      <dgm:spPr>
        <a:solidFill>
          <a:srgbClr val="336600"/>
        </a:solidFill>
      </dgm:spPr>
      <dgm:t>
        <a:bodyPr/>
        <a:lstStyle/>
        <a:p>
          <a:r>
            <a:rPr lang="es-MX" sz="12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Se finalizo con testimoniales.</a:t>
          </a:r>
        </a:p>
        <a:p>
          <a:r>
            <a:rPr lang="es-MX" sz="1200" b="1" dirty="0" smtClean="0">
              <a:solidFill>
                <a:schemeClr val="bg1"/>
              </a:solidFill>
              <a:latin typeface="+mn-lt"/>
              <a:cs typeface="Arial" pitchFamily="34" charset="0"/>
            </a:rPr>
            <a:t>(15 min</a:t>
          </a:r>
          <a:r>
            <a:rPr lang="es-MX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) </a:t>
          </a:r>
          <a:endParaRPr lang="es-MX" sz="12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B05B91F-771D-43EA-A94C-4FC3EDF5E615}" type="parTrans" cxnId="{6820E2EA-382D-46C2-AAF1-70EF1F6A2301}">
      <dgm:prSet/>
      <dgm:spPr/>
      <dgm:t>
        <a:bodyPr/>
        <a:lstStyle/>
        <a:p>
          <a:endParaRPr lang="es-MX"/>
        </a:p>
      </dgm:t>
    </dgm:pt>
    <dgm:pt modelId="{32166290-6C6F-4EE4-8638-4A468759C043}" type="sibTrans" cxnId="{6820E2EA-382D-46C2-AAF1-70EF1F6A2301}">
      <dgm:prSet/>
      <dgm:spPr/>
      <dgm:t>
        <a:bodyPr/>
        <a:lstStyle/>
        <a:p>
          <a:endParaRPr lang="es-MX"/>
        </a:p>
      </dgm:t>
    </dgm:pt>
    <dgm:pt modelId="{DA46DD8D-BC35-4194-9F0E-62CC7E2CD219}" type="pres">
      <dgm:prSet presAssocID="{3DA92ABC-6756-41AF-9903-A8891F71D0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2E8AD26-C9E7-47C3-B0B4-1F145F4EFCDC}" type="pres">
      <dgm:prSet presAssocID="{C71DA5F9-1696-4447-91B2-DEA521D21E2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13429F-91BA-48B2-989A-ED6B55513CDB}" type="pres">
      <dgm:prSet presAssocID="{73116316-A1D1-4FEE-A05C-DC8AED9006AB}" presName="sibTrans" presStyleLbl="sibTrans2D1" presStyleIdx="0" presStyleCnt="4"/>
      <dgm:spPr/>
      <dgm:t>
        <a:bodyPr/>
        <a:lstStyle/>
        <a:p>
          <a:endParaRPr lang="es-MX"/>
        </a:p>
      </dgm:t>
    </dgm:pt>
    <dgm:pt modelId="{A440A3C0-7FA2-4844-8A60-55D55D52DE09}" type="pres">
      <dgm:prSet presAssocID="{73116316-A1D1-4FEE-A05C-DC8AED9006AB}" presName="connectorText" presStyleLbl="sibTrans2D1" presStyleIdx="0" presStyleCnt="4"/>
      <dgm:spPr/>
      <dgm:t>
        <a:bodyPr/>
        <a:lstStyle/>
        <a:p>
          <a:endParaRPr lang="es-MX"/>
        </a:p>
      </dgm:t>
    </dgm:pt>
    <dgm:pt modelId="{2B5F5067-AAC1-45A6-AA97-25AD7EB5ED27}" type="pres">
      <dgm:prSet presAssocID="{1C416E75-22AF-4DE8-84CD-E68313958E0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29665B6-15B0-4AE1-AA65-E3599C9E18F9}" type="pres">
      <dgm:prSet presAssocID="{2A0B4BF4-E1D1-4639-817B-674FD2C386C3}" presName="sibTrans" presStyleLbl="sibTrans2D1" presStyleIdx="1" presStyleCnt="4"/>
      <dgm:spPr/>
      <dgm:t>
        <a:bodyPr/>
        <a:lstStyle/>
        <a:p>
          <a:endParaRPr lang="es-MX"/>
        </a:p>
      </dgm:t>
    </dgm:pt>
    <dgm:pt modelId="{0ACDC499-F835-48CA-9974-B9A2A77D9B0C}" type="pres">
      <dgm:prSet presAssocID="{2A0B4BF4-E1D1-4639-817B-674FD2C386C3}" presName="connectorText" presStyleLbl="sibTrans2D1" presStyleIdx="1" presStyleCnt="4"/>
      <dgm:spPr/>
      <dgm:t>
        <a:bodyPr/>
        <a:lstStyle/>
        <a:p>
          <a:endParaRPr lang="es-MX"/>
        </a:p>
      </dgm:t>
    </dgm:pt>
    <dgm:pt modelId="{7969A1BE-CC78-4E5B-93A8-DFDF152DB5AC}" type="pres">
      <dgm:prSet presAssocID="{434FA508-A6E7-44E4-ADB6-8D7F15D29EA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B7740A-C52B-4BBB-8168-ACEEDAD29B28}" type="pres">
      <dgm:prSet presAssocID="{CAAA2D84-35F2-4011-9DC5-16C6054253F3}" presName="sibTrans" presStyleLbl="sibTrans2D1" presStyleIdx="2" presStyleCnt="4" custAng="0"/>
      <dgm:spPr/>
      <dgm:t>
        <a:bodyPr/>
        <a:lstStyle/>
        <a:p>
          <a:endParaRPr lang="es-MX"/>
        </a:p>
      </dgm:t>
    </dgm:pt>
    <dgm:pt modelId="{A8F76D51-E43A-4A75-97B3-85351B3A61B8}" type="pres">
      <dgm:prSet presAssocID="{CAAA2D84-35F2-4011-9DC5-16C6054253F3}" presName="connectorText" presStyleLbl="sibTrans2D1" presStyleIdx="2" presStyleCnt="4"/>
      <dgm:spPr/>
      <dgm:t>
        <a:bodyPr/>
        <a:lstStyle/>
        <a:p>
          <a:endParaRPr lang="es-MX"/>
        </a:p>
      </dgm:t>
    </dgm:pt>
    <dgm:pt modelId="{B577C380-7881-4F69-9FB4-6E7F8A4911D7}" type="pres">
      <dgm:prSet presAssocID="{A98AE4E2-592A-4792-84AB-A171DBAA592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09DEF7D-BF13-412C-BB45-12104F6B868D}" type="pres">
      <dgm:prSet presAssocID="{EAB52E08-F04F-4E14-ADFE-39BFD2F6098C}" presName="sibTrans" presStyleLbl="sibTrans2D1" presStyleIdx="3" presStyleCnt="4" custAng="21421370"/>
      <dgm:spPr/>
      <dgm:t>
        <a:bodyPr/>
        <a:lstStyle/>
        <a:p>
          <a:endParaRPr lang="es-MX"/>
        </a:p>
      </dgm:t>
    </dgm:pt>
    <dgm:pt modelId="{069DE8FA-67A0-443B-9BD6-EB3E95B58FBC}" type="pres">
      <dgm:prSet presAssocID="{EAB52E08-F04F-4E14-ADFE-39BFD2F6098C}" presName="connectorText" presStyleLbl="sibTrans2D1" presStyleIdx="3" presStyleCnt="4"/>
      <dgm:spPr/>
      <dgm:t>
        <a:bodyPr/>
        <a:lstStyle/>
        <a:p>
          <a:endParaRPr lang="es-MX"/>
        </a:p>
      </dgm:t>
    </dgm:pt>
    <dgm:pt modelId="{25F25D83-E003-4DC5-A5DC-6E12C2C78BC3}" type="pres">
      <dgm:prSet presAssocID="{6CE2CA8E-43CE-42F4-9BB0-30C57F14C2E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D27BFAE-71AE-4BD2-BA26-37D1F1817908}" srcId="{3DA92ABC-6756-41AF-9903-A8891F71D0D6}" destId="{A98AE4E2-592A-4792-84AB-A171DBAA5926}" srcOrd="3" destOrd="0" parTransId="{28D234C3-BCFA-4D82-9097-294F43D68A14}" sibTransId="{EAB52E08-F04F-4E14-ADFE-39BFD2F6098C}"/>
    <dgm:cxn modelId="{6EB607B9-3E53-466B-8287-D47D31410266}" type="presOf" srcId="{CAAA2D84-35F2-4011-9DC5-16C6054253F3}" destId="{A8F76D51-E43A-4A75-97B3-85351B3A61B8}" srcOrd="1" destOrd="0" presId="urn:microsoft.com/office/officeart/2005/8/layout/process5"/>
    <dgm:cxn modelId="{E6474D38-720C-45D7-B632-B0D71A1A90D0}" type="presOf" srcId="{CAAA2D84-35F2-4011-9DC5-16C6054253F3}" destId="{FEB7740A-C52B-4BBB-8168-ACEEDAD29B28}" srcOrd="0" destOrd="0" presId="urn:microsoft.com/office/officeart/2005/8/layout/process5"/>
    <dgm:cxn modelId="{F9966FCC-D2EF-409B-99C5-CDAAA97258CF}" type="presOf" srcId="{EAB52E08-F04F-4E14-ADFE-39BFD2F6098C}" destId="{E09DEF7D-BF13-412C-BB45-12104F6B868D}" srcOrd="0" destOrd="0" presId="urn:microsoft.com/office/officeart/2005/8/layout/process5"/>
    <dgm:cxn modelId="{F8C3ACC3-C37B-4771-B0C6-3AF0E995BE31}" type="presOf" srcId="{6CE2CA8E-43CE-42F4-9BB0-30C57F14C2E2}" destId="{25F25D83-E003-4DC5-A5DC-6E12C2C78BC3}" srcOrd="0" destOrd="0" presId="urn:microsoft.com/office/officeart/2005/8/layout/process5"/>
    <dgm:cxn modelId="{7DE547E1-7534-423D-A03A-23B1C783AC16}" type="presOf" srcId="{3DA92ABC-6756-41AF-9903-A8891F71D0D6}" destId="{DA46DD8D-BC35-4194-9F0E-62CC7E2CD219}" srcOrd="0" destOrd="0" presId="urn:microsoft.com/office/officeart/2005/8/layout/process5"/>
    <dgm:cxn modelId="{09CE92BC-EAA5-4DBF-BEA5-17E3FC3E6ED2}" srcId="{3DA92ABC-6756-41AF-9903-A8891F71D0D6}" destId="{1C416E75-22AF-4DE8-84CD-E68313958E09}" srcOrd="1" destOrd="0" parTransId="{4A6419E3-199F-498D-99C9-CC425DE9C33B}" sibTransId="{2A0B4BF4-E1D1-4639-817B-674FD2C386C3}"/>
    <dgm:cxn modelId="{14D33762-C248-44A5-BE79-1CB527C87FC5}" type="presOf" srcId="{A98AE4E2-592A-4792-84AB-A171DBAA5926}" destId="{B577C380-7881-4F69-9FB4-6E7F8A4911D7}" srcOrd="0" destOrd="0" presId="urn:microsoft.com/office/officeart/2005/8/layout/process5"/>
    <dgm:cxn modelId="{0D452176-E547-4DFB-8329-3F59BF8072D1}" srcId="{3DA92ABC-6756-41AF-9903-A8891F71D0D6}" destId="{434FA508-A6E7-44E4-ADB6-8D7F15D29EAF}" srcOrd="2" destOrd="0" parTransId="{E7438D14-AD2B-4D15-AD95-A49A695A3E69}" sibTransId="{CAAA2D84-35F2-4011-9DC5-16C6054253F3}"/>
    <dgm:cxn modelId="{3888D2BA-104F-4FEB-8756-6A0E170827FE}" type="presOf" srcId="{EAB52E08-F04F-4E14-ADFE-39BFD2F6098C}" destId="{069DE8FA-67A0-443B-9BD6-EB3E95B58FBC}" srcOrd="1" destOrd="0" presId="urn:microsoft.com/office/officeart/2005/8/layout/process5"/>
    <dgm:cxn modelId="{6820E2EA-382D-46C2-AAF1-70EF1F6A2301}" srcId="{3DA92ABC-6756-41AF-9903-A8891F71D0D6}" destId="{6CE2CA8E-43CE-42F4-9BB0-30C57F14C2E2}" srcOrd="4" destOrd="0" parTransId="{8B05B91F-771D-43EA-A94C-4FC3EDF5E615}" sibTransId="{32166290-6C6F-4EE4-8638-4A468759C043}"/>
    <dgm:cxn modelId="{8CE30836-F1C1-4AD8-8899-E3D46EEA4EAF}" type="presOf" srcId="{73116316-A1D1-4FEE-A05C-DC8AED9006AB}" destId="{EF13429F-91BA-48B2-989A-ED6B55513CDB}" srcOrd="0" destOrd="0" presId="urn:microsoft.com/office/officeart/2005/8/layout/process5"/>
    <dgm:cxn modelId="{5E208659-D5AF-49E6-A359-97B64ACE7F91}" type="presOf" srcId="{2A0B4BF4-E1D1-4639-817B-674FD2C386C3}" destId="{A29665B6-15B0-4AE1-AA65-E3599C9E18F9}" srcOrd="0" destOrd="0" presId="urn:microsoft.com/office/officeart/2005/8/layout/process5"/>
    <dgm:cxn modelId="{66649303-E032-4062-B63B-13E51A4EE2E7}" type="presOf" srcId="{73116316-A1D1-4FEE-A05C-DC8AED9006AB}" destId="{A440A3C0-7FA2-4844-8A60-55D55D52DE09}" srcOrd="1" destOrd="0" presId="urn:microsoft.com/office/officeart/2005/8/layout/process5"/>
    <dgm:cxn modelId="{0037BE09-0E94-47A1-BB09-A949E5AF535A}" srcId="{3DA92ABC-6756-41AF-9903-A8891F71D0D6}" destId="{C71DA5F9-1696-4447-91B2-DEA521D21E25}" srcOrd="0" destOrd="0" parTransId="{75CA86C3-C559-4F9E-8E50-F9B06C411AE0}" sibTransId="{73116316-A1D1-4FEE-A05C-DC8AED9006AB}"/>
    <dgm:cxn modelId="{921ADC9A-AE9E-46E1-A17B-E435F583E0C3}" type="presOf" srcId="{2A0B4BF4-E1D1-4639-817B-674FD2C386C3}" destId="{0ACDC499-F835-48CA-9974-B9A2A77D9B0C}" srcOrd="1" destOrd="0" presId="urn:microsoft.com/office/officeart/2005/8/layout/process5"/>
    <dgm:cxn modelId="{106026FE-ABCC-4B12-8066-1BCED99EF283}" type="presOf" srcId="{434FA508-A6E7-44E4-ADB6-8D7F15D29EAF}" destId="{7969A1BE-CC78-4E5B-93A8-DFDF152DB5AC}" srcOrd="0" destOrd="0" presId="urn:microsoft.com/office/officeart/2005/8/layout/process5"/>
    <dgm:cxn modelId="{C4CC94EA-6219-4FEC-A3C2-421CD9673A71}" type="presOf" srcId="{C71DA5F9-1696-4447-91B2-DEA521D21E25}" destId="{42E8AD26-C9E7-47C3-B0B4-1F145F4EFCDC}" srcOrd="0" destOrd="0" presId="urn:microsoft.com/office/officeart/2005/8/layout/process5"/>
    <dgm:cxn modelId="{D014D501-C314-4B0D-90A4-B27D820FB221}" type="presOf" srcId="{1C416E75-22AF-4DE8-84CD-E68313958E09}" destId="{2B5F5067-AAC1-45A6-AA97-25AD7EB5ED27}" srcOrd="0" destOrd="0" presId="urn:microsoft.com/office/officeart/2005/8/layout/process5"/>
    <dgm:cxn modelId="{36A9B76D-D9E7-467E-BDCA-C7E1670F1B28}" type="presParOf" srcId="{DA46DD8D-BC35-4194-9F0E-62CC7E2CD219}" destId="{42E8AD26-C9E7-47C3-B0B4-1F145F4EFCDC}" srcOrd="0" destOrd="0" presId="urn:microsoft.com/office/officeart/2005/8/layout/process5"/>
    <dgm:cxn modelId="{C7829220-FE72-4F7A-9A77-BF12B379C37B}" type="presParOf" srcId="{DA46DD8D-BC35-4194-9F0E-62CC7E2CD219}" destId="{EF13429F-91BA-48B2-989A-ED6B55513CDB}" srcOrd="1" destOrd="0" presId="urn:microsoft.com/office/officeart/2005/8/layout/process5"/>
    <dgm:cxn modelId="{6220D435-2007-4439-8F5F-102DB4C8D507}" type="presParOf" srcId="{EF13429F-91BA-48B2-989A-ED6B55513CDB}" destId="{A440A3C0-7FA2-4844-8A60-55D55D52DE09}" srcOrd="0" destOrd="0" presId="urn:microsoft.com/office/officeart/2005/8/layout/process5"/>
    <dgm:cxn modelId="{6D82B7A9-AB08-48BC-B59B-4104C2D719F9}" type="presParOf" srcId="{DA46DD8D-BC35-4194-9F0E-62CC7E2CD219}" destId="{2B5F5067-AAC1-45A6-AA97-25AD7EB5ED27}" srcOrd="2" destOrd="0" presId="urn:microsoft.com/office/officeart/2005/8/layout/process5"/>
    <dgm:cxn modelId="{DAE31779-4C53-41DD-83BD-9896DF978B5E}" type="presParOf" srcId="{DA46DD8D-BC35-4194-9F0E-62CC7E2CD219}" destId="{A29665B6-15B0-4AE1-AA65-E3599C9E18F9}" srcOrd="3" destOrd="0" presId="urn:microsoft.com/office/officeart/2005/8/layout/process5"/>
    <dgm:cxn modelId="{350D7CE5-06FD-4BBB-8CA5-B2B881BF0B99}" type="presParOf" srcId="{A29665B6-15B0-4AE1-AA65-E3599C9E18F9}" destId="{0ACDC499-F835-48CA-9974-B9A2A77D9B0C}" srcOrd="0" destOrd="0" presId="urn:microsoft.com/office/officeart/2005/8/layout/process5"/>
    <dgm:cxn modelId="{EF9DD95A-5B65-4ED2-9994-6A3EA26C93A3}" type="presParOf" srcId="{DA46DD8D-BC35-4194-9F0E-62CC7E2CD219}" destId="{7969A1BE-CC78-4E5B-93A8-DFDF152DB5AC}" srcOrd="4" destOrd="0" presId="urn:microsoft.com/office/officeart/2005/8/layout/process5"/>
    <dgm:cxn modelId="{D4CB1C15-A8DB-46E4-9F33-6283B2EE6DF9}" type="presParOf" srcId="{DA46DD8D-BC35-4194-9F0E-62CC7E2CD219}" destId="{FEB7740A-C52B-4BBB-8168-ACEEDAD29B28}" srcOrd="5" destOrd="0" presId="urn:microsoft.com/office/officeart/2005/8/layout/process5"/>
    <dgm:cxn modelId="{BC8CA0AC-0CD2-470A-A6DA-17023CFA97C7}" type="presParOf" srcId="{FEB7740A-C52B-4BBB-8168-ACEEDAD29B28}" destId="{A8F76D51-E43A-4A75-97B3-85351B3A61B8}" srcOrd="0" destOrd="0" presId="urn:microsoft.com/office/officeart/2005/8/layout/process5"/>
    <dgm:cxn modelId="{03C53458-D893-4C7D-888C-70EB3721F9E4}" type="presParOf" srcId="{DA46DD8D-BC35-4194-9F0E-62CC7E2CD219}" destId="{B577C380-7881-4F69-9FB4-6E7F8A4911D7}" srcOrd="6" destOrd="0" presId="urn:microsoft.com/office/officeart/2005/8/layout/process5"/>
    <dgm:cxn modelId="{7D65A5B0-38E9-44DF-A89C-13BFCECCC3C7}" type="presParOf" srcId="{DA46DD8D-BC35-4194-9F0E-62CC7E2CD219}" destId="{E09DEF7D-BF13-412C-BB45-12104F6B868D}" srcOrd="7" destOrd="0" presId="urn:microsoft.com/office/officeart/2005/8/layout/process5"/>
    <dgm:cxn modelId="{B9491584-5F25-4BA5-B327-2573EB913807}" type="presParOf" srcId="{E09DEF7D-BF13-412C-BB45-12104F6B868D}" destId="{069DE8FA-67A0-443B-9BD6-EB3E95B58FBC}" srcOrd="0" destOrd="0" presId="urn:microsoft.com/office/officeart/2005/8/layout/process5"/>
    <dgm:cxn modelId="{A56969BE-88EE-45ED-9A98-28A4C627FFF5}" type="presParOf" srcId="{DA46DD8D-BC35-4194-9F0E-62CC7E2CD219}" destId="{25F25D83-E003-4DC5-A5DC-6E12C2C78BC3}" srcOrd="8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211451-8CFC-4109-883F-74914952DC8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35B2321-03E3-401A-AC7D-511D4F00AB58}">
      <dgm:prSet phldrT="[Texto]" custT="1"/>
      <dgm:spPr>
        <a:solidFill>
          <a:srgbClr val="006600"/>
        </a:solidFill>
      </dgm:spPr>
      <dgm:t>
        <a:bodyPr/>
        <a:lstStyle/>
        <a:p>
          <a:r>
            <a:rPr lang="es-MX" sz="2400" dirty="0" smtClean="0"/>
            <a:t>México</a:t>
          </a:r>
          <a:endParaRPr lang="es-MX" sz="2400" dirty="0"/>
        </a:p>
      </dgm:t>
    </dgm:pt>
    <dgm:pt modelId="{640AECED-1F5A-4171-B464-220CB65D4B8E}" type="parTrans" cxnId="{18CADCE4-CA7F-4815-B7E4-A408E1CEDC28}">
      <dgm:prSet/>
      <dgm:spPr/>
      <dgm:t>
        <a:bodyPr/>
        <a:lstStyle/>
        <a:p>
          <a:endParaRPr lang="es-MX"/>
        </a:p>
      </dgm:t>
    </dgm:pt>
    <dgm:pt modelId="{3F4B9B08-A7E9-4AEB-AD20-2E6476A692F0}" type="sibTrans" cxnId="{18CADCE4-CA7F-4815-B7E4-A408E1CEDC28}">
      <dgm:prSet/>
      <dgm:spPr>
        <a:solidFill>
          <a:srgbClr val="92D050"/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MX"/>
        </a:p>
      </dgm:t>
    </dgm:pt>
    <dgm:pt modelId="{362E9F86-20A5-462D-89AD-06778F719223}">
      <dgm:prSet phldrT="[Texto]" custT="1"/>
      <dgm:spPr>
        <a:solidFill>
          <a:srgbClr val="006600"/>
        </a:solidFill>
      </dgm:spPr>
      <dgm:t>
        <a:bodyPr/>
        <a:lstStyle/>
        <a:p>
          <a:r>
            <a:rPr lang="es-MX" sz="1100" dirty="0" smtClean="0"/>
            <a:t>Educación de calidad = gobierno con compromiso ante las oportunidades</a:t>
          </a:r>
          <a:endParaRPr lang="es-MX" sz="1100" dirty="0"/>
        </a:p>
      </dgm:t>
    </dgm:pt>
    <dgm:pt modelId="{A2AACC41-84AD-4D6A-AFC9-963BE5E730C9}" type="parTrans" cxnId="{4818EEAB-BFE5-4080-8B48-D507F84AF710}">
      <dgm:prSet/>
      <dgm:spPr/>
      <dgm:t>
        <a:bodyPr/>
        <a:lstStyle/>
        <a:p>
          <a:endParaRPr lang="es-MX"/>
        </a:p>
      </dgm:t>
    </dgm:pt>
    <dgm:pt modelId="{CBB1AE5E-8207-49A6-9E85-9CEBE171C95B}" type="sibTrans" cxnId="{4818EEAB-BFE5-4080-8B48-D507F84AF710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MX"/>
        </a:p>
      </dgm:t>
    </dgm:pt>
    <dgm:pt modelId="{1B406B63-8F43-4541-8480-3168071A4ECC}">
      <dgm:prSet phldrT="[Texto]" custT="1"/>
      <dgm:spPr>
        <a:solidFill>
          <a:srgbClr val="006600"/>
        </a:solidFill>
      </dgm:spPr>
      <dgm:t>
        <a:bodyPr/>
        <a:lstStyle/>
        <a:p>
          <a:r>
            <a:rPr lang="es-MX" sz="1400" dirty="0" smtClean="0"/>
            <a:t>Se garantizan los derechos humanos.</a:t>
          </a:r>
          <a:endParaRPr lang="es-MX" sz="1400" dirty="0"/>
        </a:p>
      </dgm:t>
    </dgm:pt>
    <dgm:pt modelId="{55A0E8AA-E898-4414-9D8D-DE7C2D66083A}" type="parTrans" cxnId="{DF9DED84-7FB7-4902-8219-DD76615035CC}">
      <dgm:prSet/>
      <dgm:spPr/>
      <dgm:t>
        <a:bodyPr/>
        <a:lstStyle/>
        <a:p>
          <a:endParaRPr lang="es-MX"/>
        </a:p>
      </dgm:t>
    </dgm:pt>
    <dgm:pt modelId="{46565820-7B29-4D49-A1A9-A7DB13BACE18}" type="sibTrans" cxnId="{DF9DED84-7FB7-4902-8219-DD76615035CC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s-MX"/>
        </a:p>
      </dgm:t>
    </dgm:pt>
    <dgm:pt modelId="{FA7131C1-B52B-4508-B71F-27E516519B62}">
      <dgm:prSet phldrT="[Texto]" custT="1"/>
      <dgm:spPr>
        <a:solidFill>
          <a:srgbClr val="006600"/>
        </a:solidFill>
      </dgm:spPr>
      <dgm:t>
        <a:bodyPr/>
        <a:lstStyle/>
        <a:p>
          <a:r>
            <a:rPr lang="es-MX" sz="1000" dirty="0" smtClean="0"/>
            <a:t>La Reforma Educativa </a:t>
          </a:r>
        </a:p>
        <a:p>
          <a:endParaRPr lang="es-MX" sz="1000" dirty="0" smtClean="0"/>
        </a:p>
        <a:p>
          <a:r>
            <a:rPr lang="es-MX" sz="1000" dirty="0" smtClean="0"/>
            <a:t>Potencializa la educación con calidad.</a:t>
          </a:r>
          <a:endParaRPr lang="es-MX" sz="1000" dirty="0"/>
        </a:p>
      </dgm:t>
    </dgm:pt>
    <dgm:pt modelId="{8E6F1E92-2377-40D6-9B2D-13936F68A94D}" type="parTrans" cxnId="{797C607E-262B-47F0-B4CD-7E8A188B5BFD}">
      <dgm:prSet/>
      <dgm:spPr/>
      <dgm:t>
        <a:bodyPr/>
        <a:lstStyle/>
        <a:p>
          <a:endParaRPr lang="es-MX"/>
        </a:p>
      </dgm:t>
    </dgm:pt>
    <dgm:pt modelId="{A5CE95CB-1FE7-49A5-8E9E-1C652A01605D}" type="sibTrans" cxnId="{797C607E-262B-47F0-B4CD-7E8A188B5BFD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MX"/>
        </a:p>
      </dgm:t>
    </dgm:pt>
    <dgm:pt modelId="{5F4CAACC-E343-4A14-A0D9-CFF98D81DBD6}">
      <dgm:prSet phldrT="[Texto]" custT="1"/>
      <dgm:spPr>
        <a:solidFill>
          <a:srgbClr val="006600"/>
        </a:solidFill>
      </dgm:spPr>
      <dgm:t>
        <a:bodyPr/>
        <a:lstStyle/>
        <a:p>
          <a:r>
            <a:rPr lang="es-MX" sz="1600" dirty="0" smtClean="0"/>
            <a:t>Con base a líneas de acción</a:t>
          </a:r>
          <a:endParaRPr lang="es-MX" sz="1600" dirty="0"/>
        </a:p>
      </dgm:t>
    </dgm:pt>
    <dgm:pt modelId="{E58CFC1E-3518-449D-9CC4-EA71F5C290B8}" type="parTrans" cxnId="{B96E199D-A07F-4521-A443-6DCF7FB3E4B1}">
      <dgm:prSet/>
      <dgm:spPr/>
      <dgm:t>
        <a:bodyPr/>
        <a:lstStyle/>
        <a:p>
          <a:endParaRPr lang="es-MX"/>
        </a:p>
      </dgm:t>
    </dgm:pt>
    <dgm:pt modelId="{BF9F6FAD-28E0-4E1C-B644-C69605CA5425}" type="sibTrans" cxnId="{B96E199D-A07F-4521-A443-6DCF7FB3E4B1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MX"/>
        </a:p>
      </dgm:t>
    </dgm:pt>
    <dgm:pt modelId="{DD8904E1-A568-495A-883B-BE4BE0D1BF5E}" type="pres">
      <dgm:prSet presAssocID="{BB211451-8CFC-4109-883F-74914952DC8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43DA3CB-0AE8-452B-8DBB-8A2922152DCE}" type="pres">
      <dgm:prSet presAssocID="{235B2321-03E3-401A-AC7D-511D4F00AB5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91B7E67-9DA8-48BA-B950-D039C2B27C01}" type="pres">
      <dgm:prSet presAssocID="{235B2321-03E3-401A-AC7D-511D4F00AB58}" presName="spNode" presStyleCnt="0"/>
      <dgm:spPr/>
    </dgm:pt>
    <dgm:pt modelId="{5DA55F83-36A6-4DAC-AB14-AD00B5DD7F49}" type="pres">
      <dgm:prSet presAssocID="{3F4B9B08-A7E9-4AEB-AD20-2E6476A692F0}" presName="sibTrans" presStyleLbl="sibTrans1D1" presStyleIdx="0" presStyleCnt="5"/>
      <dgm:spPr/>
      <dgm:t>
        <a:bodyPr/>
        <a:lstStyle/>
        <a:p>
          <a:endParaRPr lang="es-MX"/>
        </a:p>
      </dgm:t>
    </dgm:pt>
    <dgm:pt modelId="{6935FE84-075C-4081-904D-D9D5C06329F3}" type="pres">
      <dgm:prSet presAssocID="{362E9F86-20A5-462D-89AD-06778F71922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C716EC-3570-4AF5-B9BC-EE91D7DE5BEC}" type="pres">
      <dgm:prSet presAssocID="{362E9F86-20A5-462D-89AD-06778F719223}" presName="spNode" presStyleCnt="0"/>
      <dgm:spPr/>
    </dgm:pt>
    <dgm:pt modelId="{338BCFB2-5ABF-4F75-9E20-D69C049FD9A6}" type="pres">
      <dgm:prSet presAssocID="{CBB1AE5E-8207-49A6-9E85-9CEBE171C95B}" presName="sibTrans" presStyleLbl="sibTrans1D1" presStyleIdx="1" presStyleCnt="5"/>
      <dgm:spPr/>
      <dgm:t>
        <a:bodyPr/>
        <a:lstStyle/>
        <a:p>
          <a:endParaRPr lang="es-MX"/>
        </a:p>
      </dgm:t>
    </dgm:pt>
    <dgm:pt modelId="{D72515E0-2BDD-4846-BC18-66D71F5360F9}" type="pres">
      <dgm:prSet presAssocID="{1B406B63-8F43-4541-8480-3168071A4EC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F1F157-C1C5-4A90-AD51-8E8AA676F8A2}" type="pres">
      <dgm:prSet presAssocID="{1B406B63-8F43-4541-8480-3168071A4ECC}" presName="spNode" presStyleCnt="0"/>
      <dgm:spPr/>
    </dgm:pt>
    <dgm:pt modelId="{3AFF6A05-A37D-465C-B35F-FA205E33456F}" type="pres">
      <dgm:prSet presAssocID="{46565820-7B29-4D49-A1A9-A7DB13BACE18}" presName="sibTrans" presStyleLbl="sibTrans1D1" presStyleIdx="2" presStyleCnt="5"/>
      <dgm:spPr/>
      <dgm:t>
        <a:bodyPr/>
        <a:lstStyle/>
        <a:p>
          <a:endParaRPr lang="es-MX"/>
        </a:p>
      </dgm:t>
    </dgm:pt>
    <dgm:pt modelId="{7677AB28-2C80-47AE-8354-6F5E2D1501CE}" type="pres">
      <dgm:prSet presAssocID="{FA7131C1-B52B-4508-B71F-27E516519B6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30F3E10-6BA9-4797-9125-D1E846897633}" type="pres">
      <dgm:prSet presAssocID="{FA7131C1-B52B-4508-B71F-27E516519B62}" presName="spNode" presStyleCnt="0"/>
      <dgm:spPr/>
    </dgm:pt>
    <dgm:pt modelId="{12A65FDC-4424-4A32-87E8-C71FF2808E89}" type="pres">
      <dgm:prSet presAssocID="{A5CE95CB-1FE7-49A5-8E9E-1C652A01605D}" presName="sibTrans" presStyleLbl="sibTrans1D1" presStyleIdx="3" presStyleCnt="5"/>
      <dgm:spPr/>
      <dgm:t>
        <a:bodyPr/>
        <a:lstStyle/>
        <a:p>
          <a:endParaRPr lang="es-MX"/>
        </a:p>
      </dgm:t>
    </dgm:pt>
    <dgm:pt modelId="{2E41A463-9181-4DD7-9450-A2D495CD50F9}" type="pres">
      <dgm:prSet presAssocID="{5F4CAACC-E343-4A14-A0D9-CFF98D81DBD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992673-83EA-443E-AA2D-0EB9B4135BB5}" type="pres">
      <dgm:prSet presAssocID="{5F4CAACC-E343-4A14-A0D9-CFF98D81DBD6}" presName="spNode" presStyleCnt="0"/>
      <dgm:spPr/>
    </dgm:pt>
    <dgm:pt modelId="{1062565F-2F95-42AA-8AD2-DD4423E789E9}" type="pres">
      <dgm:prSet presAssocID="{BF9F6FAD-28E0-4E1C-B644-C69605CA5425}" presName="sibTrans" presStyleLbl="sibTrans1D1" presStyleIdx="4" presStyleCnt="5"/>
      <dgm:spPr/>
      <dgm:t>
        <a:bodyPr/>
        <a:lstStyle/>
        <a:p>
          <a:endParaRPr lang="es-MX"/>
        </a:p>
      </dgm:t>
    </dgm:pt>
  </dgm:ptLst>
  <dgm:cxnLst>
    <dgm:cxn modelId="{797C607E-262B-47F0-B4CD-7E8A188B5BFD}" srcId="{BB211451-8CFC-4109-883F-74914952DC80}" destId="{FA7131C1-B52B-4508-B71F-27E516519B62}" srcOrd="3" destOrd="0" parTransId="{8E6F1E92-2377-40D6-9B2D-13936F68A94D}" sibTransId="{A5CE95CB-1FE7-49A5-8E9E-1C652A01605D}"/>
    <dgm:cxn modelId="{C6EF0920-8887-4405-A174-28C2528CD1FE}" type="presOf" srcId="{CBB1AE5E-8207-49A6-9E85-9CEBE171C95B}" destId="{338BCFB2-5ABF-4F75-9E20-D69C049FD9A6}" srcOrd="0" destOrd="0" presId="urn:microsoft.com/office/officeart/2005/8/layout/cycle5"/>
    <dgm:cxn modelId="{7ED20194-8B34-4F9B-A4DF-74F4A357E15B}" type="presOf" srcId="{A5CE95CB-1FE7-49A5-8E9E-1C652A01605D}" destId="{12A65FDC-4424-4A32-87E8-C71FF2808E89}" srcOrd="0" destOrd="0" presId="urn:microsoft.com/office/officeart/2005/8/layout/cycle5"/>
    <dgm:cxn modelId="{18CADCE4-CA7F-4815-B7E4-A408E1CEDC28}" srcId="{BB211451-8CFC-4109-883F-74914952DC80}" destId="{235B2321-03E3-401A-AC7D-511D4F00AB58}" srcOrd="0" destOrd="0" parTransId="{640AECED-1F5A-4171-B464-220CB65D4B8E}" sibTransId="{3F4B9B08-A7E9-4AEB-AD20-2E6476A692F0}"/>
    <dgm:cxn modelId="{970CED38-C589-405D-98A2-F5C76F48E8A1}" type="presOf" srcId="{BF9F6FAD-28E0-4E1C-B644-C69605CA5425}" destId="{1062565F-2F95-42AA-8AD2-DD4423E789E9}" srcOrd="0" destOrd="0" presId="urn:microsoft.com/office/officeart/2005/8/layout/cycle5"/>
    <dgm:cxn modelId="{EC792907-B644-4939-A502-D78E433FA535}" type="presOf" srcId="{235B2321-03E3-401A-AC7D-511D4F00AB58}" destId="{643DA3CB-0AE8-452B-8DBB-8A2922152DCE}" srcOrd="0" destOrd="0" presId="urn:microsoft.com/office/officeart/2005/8/layout/cycle5"/>
    <dgm:cxn modelId="{B96E199D-A07F-4521-A443-6DCF7FB3E4B1}" srcId="{BB211451-8CFC-4109-883F-74914952DC80}" destId="{5F4CAACC-E343-4A14-A0D9-CFF98D81DBD6}" srcOrd="4" destOrd="0" parTransId="{E58CFC1E-3518-449D-9CC4-EA71F5C290B8}" sibTransId="{BF9F6FAD-28E0-4E1C-B644-C69605CA5425}"/>
    <dgm:cxn modelId="{B193FEF1-3666-4F4B-B221-B6A83EC579CA}" type="presOf" srcId="{3F4B9B08-A7E9-4AEB-AD20-2E6476A692F0}" destId="{5DA55F83-36A6-4DAC-AB14-AD00B5DD7F49}" srcOrd="0" destOrd="0" presId="urn:microsoft.com/office/officeart/2005/8/layout/cycle5"/>
    <dgm:cxn modelId="{9DEA3D6A-0B02-4A81-86D0-534C356FA172}" type="presOf" srcId="{362E9F86-20A5-462D-89AD-06778F719223}" destId="{6935FE84-075C-4081-904D-D9D5C06329F3}" srcOrd="0" destOrd="0" presId="urn:microsoft.com/office/officeart/2005/8/layout/cycle5"/>
    <dgm:cxn modelId="{68680EF7-F9D7-4B0D-9A0F-575F0AC75793}" type="presOf" srcId="{FA7131C1-B52B-4508-B71F-27E516519B62}" destId="{7677AB28-2C80-47AE-8354-6F5E2D1501CE}" srcOrd="0" destOrd="0" presId="urn:microsoft.com/office/officeart/2005/8/layout/cycle5"/>
    <dgm:cxn modelId="{BA0E4DAD-7DCB-4767-8363-926D6FA5436C}" type="presOf" srcId="{46565820-7B29-4D49-A1A9-A7DB13BACE18}" destId="{3AFF6A05-A37D-465C-B35F-FA205E33456F}" srcOrd="0" destOrd="0" presId="urn:microsoft.com/office/officeart/2005/8/layout/cycle5"/>
    <dgm:cxn modelId="{2CF08002-89EE-4A8A-B263-49502BB85FDB}" type="presOf" srcId="{5F4CAACC-E343-4A14-A0D9-CFF98D81DBD6}" destId="{2E41A463-9181-4DD7-9450-A2D495CD50F9}" srcOrd="0" destOrd="0" presId="urn:microsoft.com/office/officeart/2005/8/layout/cycle5"/>
    <dgm:cxn modelId="{F6AF4B1E-7400-4A80-85AE-196B5B3792EE}" type="presOf" srcId="{BB211451-8CFC-4109-883F-74914952DC80}" destId="{DD8904E1-A568-495A-883B-BE4BE0D1BF5E}" srcOrd="0" destOrd="0" presId="urn:microsoft.com/office/officeart/2005/8/layout/cycle5"/>
    <dgm:cxn modelId="{4818EEAB-BFE5-4080-8B48-D507F84AF710}" srcId="{BB211451-8CFC-4109-883F-74914952DC80}" destId="{362E9F86-20A5-462D-89AD-06778F719223}" srcOrd="1" destOrd="0" parTransId="{A2AACC41-84AD-4D6A-AFC9-963BE5E730C9}" sibTransId="{CBB1AE5E-8207-49A6-9E85-9CEBE171C95B}"/>
    <dgm:cxn modelId="{AD96EA8E-8428-4A43-8808-09C7EF4BFF41}" type="presOf" srcId="{1B406B63-8F43-4541-8480-3168071A4ECC}" destId="{D72515E0-2BDD-4846-BC18-66D71F5360F9}" srcOrd="0" destOrd="0" presId="urn:microsoft.com/office/officeart/2005/8/layout/cycle5"/>
    <dgm:cxn modelId="{DF9DED84-7FB7-4902-8219-DD76615035CC}" srcId="{BB211451-8CFC-4109-883F-74914952DC80}" destId="{1B406B63-8F43-4541-8480-3168071A4ECC}" srcOrd="2" destOrd="0" parTransId="{55A0E8AA-E898-4414-9D8D-DE7C2D66083A}" sibTransId="{46565820-7B29-4D49-A1A9-A7DB13BACE18}"/>
    <dgm:cxn modelId="{632D4F58-702A-4D6F-8E67-D52AD9FA33D8}" type="presParOf" srcId="{DD8904E1-A568-495A-883B-BE4BE0D1BF5E}" destId="{643DA3CB-0AE8-452B-8DBB-8A2922152DCE}" srcOrd="0" destOrd="0" presId="urn:microsoft.com/office/officeart/2005/8/layout/cycle5"/>
    <dgm:cxn modelId="{133B6795-100B-4D0F-B041-4F7BD822AE0C}" type="presParOf" srcId="{DD8904E1-A568-495A-883B-BE4BE0D1BF5E}" destId="{791B7E67-9DA8-48BA-B950-D039C2B27C01}" srcOrd="1" destOrd="0" presId="urn:microsoft.com/office/officeart/2005/8/layout/cycle5"/>
    <dgm:cxn modelId="{F7770AFE-11D2-4920-946D-287029ACFD3E}" type="presParOf" srcId="{DD8904E1-A568-495A-883B-BE4BE0D1BF5E}" destId="{5DA55F83-36A6-4DAC-AB14-AD00B5DD7F49}" srcOrd="2" destOrd="0" presId="urn:microsoft.com/office/officeart/2005/8/layout/cycle5"/>
    <dgm:cxn modelId="{C13A0410-BAA1-45CB-820C-984D9F7A5A00}" type="presParOf" srcId="{DD8904E1-A568-495A-883B-BE4BE0D1BF5E}" destId="{6935FE84-075C-4081-904D-D9D5C06329F3}" srcOrd="3" destOrd="0" presId="urn:microsoft.com/office/officeart/2005/8/layout/cycle5"/>
    <dgm:cxn modelId="{9D48F7A0-7EC5-4300-93E6-C01175E7B3DC}" type="presParOf" srcId="{DD8904E1-A568-495A-883B-BE4BE0D1BF5E}" destId="{D2C716EC-3570-4AF5-B9BC-EE91D7DE5BEC}" srcOrd="4" destOrd="0" presId="urn:microsoft.com/office/officeart/2005/8/layout/cycle5"/>
    <dgm:cxn modelId="{8891B7B7-810B-46E2-8409-97F953B7DAB5}" type="presParOf" srcId="{DD8904E1-A568-495A-883B-BE4BE0D1BF5E}" destId="{338BCFB2-5ABF-4F75-9E20-D69C049FD9A6}" srcOrd="5" destOrd="0" presId="urn:microsoft.com/office/officeart/2005/8/layout/cycle5"/>
    <dgm:cxn modelId="{5FFE0590-915E-4443-9881-F30C4BC9FA29}" type="presParOf" srcId="{DD8904E1-A568-495A-883B-BE4BE0D1BF5E}" destId="{D72515E0-2BDD-4846-BC18-66D71F5360F9}" srcOrd="6" destOrd="0" presId="urn:microsoft.com/office/officeart/2005/8/layout/cycle5"/>
    <dgm:cxn modelId="{C567419E-5D95-405D-8932-BA4C2EEBF88F}" type="presParOf" srcId="{DD8904E1-A568-495A-883B-BE4BE0D1BF5E}" destId="{23F1F157-C1C5-4A90-AD51-8E8AA676F8A2}" srcOrd="7" destOrd="0" presId="urn:microsoft.com/office/officeart/2005/8/layout/cycle5"/>
    <dgm:cxn modelId="{6530AD4B-7720-4DD1-9405-F714778197E3}" type="presParOf" srcId="{DD8904E1-A568-495A-883B-BE4BE0D1BF5E}" destId="{3AFF6A05-A37D-465C-B35F-FA205E33456F}" srcOrd="8" destOrd="0" presId="urn:microsoft.com/office/officeart/2005/8/layout/cycle5"/>
    <dgm:cxn modelId="{E261980D-1C99-4069-8EC9-0B8785815740}" type="presParOf" srcId="{DD8904E1-A568-495A-883B-BE4BE0D1BF5E}" destId="{7677AB28-2C80-47AE-8354-6F5E2D1501CE}" srcOrd="9" destOrd="0" presId="urn:microsoft.com/office/officeart/2005/8/layout/cycle5"/>
    <dgm:cxn modelId="{93C2DB3F-3AAE-46CB-8BB2-4B187778FC95}" type="presParOf" srcId="{DD8904E1-A568-495A-883B-BE4BE0D1BF5E}" destId="{C30F3E10-6BA9-4797-9125-D1E846897633}" srcOrd="10" destOrd="0" presId="urn:microsoft.com/office/officeart/2005/8/layout/cycle5"/>
    <dgm:cxn modelId="{5F0C78A6-EB77-4E43-8F33-DE87907D61D5}" type="presParOf" srcId="{DD8904E1-A568-495A-883B-BE4BE0D1BF5E}" destId="{12A65FDC-4424-4A32-87E8-C71FF2808E89}" srcOrd="11" destOrd="0" presId="urn:microsoft.com/office/officeart/2005/8/layout/cycle5"/>
    <dgm:cxn modelId="{65A85AD5-13C2-4A20-9AF0-CB94D4820029}" type="presParOf" srcId="{DD8904E1-A568-495A-883B-BE4BE0D1BF5E}" destId="{2E41A463-9181-4DD7-9450-A2D495CD50F9}" srcOrd="12" destOrd="0" presId="urn:microsoft.com/office/officeart/2005/8/layout/cycle5"/>
    <dgm:cxn modelId="{DF1FC598-7F70-4A30-92D1-CEF27B60BEEC}" type="presParOf" srcId="{DD8904E1-A568-495A-883B-BE4BE0D1BF5E}" destId="{22992673-83EA-443E-AA2D-0EB9B4135BB5}" srcOrd="13" destOrd="0" presId="urn:microsoft.com/office/officeart/2005/8/layout/cycle5"/>
    <dgm:cxn modelId="{26BE19C0-5E60-45F9-AAB3-57D58CA3DB42}" type="presParOf" srcId="{DD8904E1-A568-495A-883B-BE4BE0D1BF5E}" destId="{1062565F-2F95-42AA-8AD2-DD4423E789E9}" srcOrd="14" destOrd="0" presId="urn:microsoft.com/office/officeart/2005/8/layout/cycle5"/>
  </dgm:cxnLst>
  <dgm:bg>
    <a:noFill/>
  </dgm:bg>
  <dgm:whole>
    <a:ln>
      <a:solidFill>
        <a:schemeClr val="accent3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224EE7-528C-455A-B354-841F6C8E9F7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2914979-B78B-4645-97CF-50021DD05DB4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 dirty="0" smtClean="0"/>
        </a:p>
      </dgm:t>
    </dgm:pt>
    <dgm:pt modelId="{40A5CCEE-A610-4153-BCD3-EA2916C2C9D6}" type="parTrans" cxnId="{4043202A-F1B7-4CC6-BC51-8102D6F81FDB}">
      <dgm:prSet/>
      <dgm:spPr/>
      <dgm:t>
        <a:bodyPr/>
        <a:lstStyle/>
        <a:p>
          <a:endParaRPr lang="es-MX"/>
        </a:p>
      </dgm:t>
    </dgm:pt>
    <dgm:pt modelId="{FFABEF82-C276-4888-8AB3-B95C48FC2C0F}" type="sibTrans" cxnId="{4043202A-F1B7-4CC6-BC51-8102D6F81FDB}">
      <dgm:prSet/>
      <dgm:spPr/>
      <dgm:t>
        <a:bodyPr/>
        <a:lstStyle/>
        <a:p>
          <a:endParaRPr lang="es-MX"/>
        </a:p>
      </dgm:t>
    </dgm:pt>
    <dgm:pt modelId="{C28607ED-E518-4640-AB94-2B980A3A3562}" type="asst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800" dirty="0" smtClean="0"/>
            <a:t>Líneas de acción</a:t>
          </a:r>
          <a:endParaRPr lang="es-MX" sz="1800" dirty="0"/>
        </a:p>
      </dgm:t>
    </dgm:pt>
    <dgm:pt modelId="{554305CB-35AF-40E4-9C63-CE969E780CCB}" type="parTrans" cxnId="{4EC62227-6BA6-496C-8C63-999F5BB8BF77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s-MX"/>
        </a:p>
      </dgm:t>
    </dgm:pt>
    <dgm:pt modelId="{DA124292-6493-427D-A220-62C9F2EB7458}" type="sibTrans" cxnId="{4EC62227-6BA6-496C-8C63-999F5BB8BF77}">
      <dgm:prSet/>
      <dgm:spPr/>
      <dgm:t>
        <a:bodyPr/>
        <a:lstStyle/>
        <a:p>
          <a:endParaRPr lang="es-MX"/>
        </a:p>
      </dgm:t>
    </dgm:pt>
    <dgm:pt modelId="{55335802-68F7-4678-9BD2-245DD2463198}">
      <dgm:prSet phldrT="[Tex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Ámbito formal</a:t>
          </a:r>
          <a:endParaRPr lang="es-MX" dirty="0"/>
        </a:p>
      </dgm:t>
    </dgm:pt>
    <dgm:pt modelId="{265B490F-0B82-4E7C-B79E-B6AA79C96E3B}" type="parTrans" cxnId="{86536473-3DED-491A-B7C8-FE24AC2032E1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s-MX"/>
        </a:p>
      </dgm:t>
    </dgm:pt>
    <dgm:pt modelId="{D7A058B3-7888-423C-A2A3-0708822A442A}" type="sibTrans" cxnId="{86536473-3DED-491A-B7C8-FE24AC2032E1}">
      <dgm:prSet/>
      <dgm:spPr/>
      <dgm:t>
        <a:bodyPr/>
        <a:lstStyle/>
        <a:p>
          <a:endParaRPr lang="es-MX"/>
        </a:p>
      </dgm:t>
    </dgm:pt>
    <dgm:pt modelId="{0FD448C2-B647-4737-A9B4-CB30B9F53341}">
      <dgm:prSet phldrT="[Tex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Educación no formal</a:t>
          </a:r>
          <a:endParaRPr lang="es-MX" dirty="0"/>
        </a:p>
      </dgm:t>
    </dgm:pt>
    <dgm:pt modelId="{43CDADF7-E430-47CF-9129-988B7A198F4B}" type="parTrans" cxnId="{638F4156-C48B-4977-9CAF-788945B39727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s-MX"/>
        </a:p>
      </dgm:t>
    </dgm:pt>
    <dgm:pt modelId="{051AA093-C846-4C5A-B520-05E234F8D740}" type="sibTrans" cxnId="{638F4156-C48B-4977-9CAF-788945B39727}">
      <dgm:prSet/>
      <dgm:spPr/>
      <dgm:t>
        <a:bodyPr/>
        <a:lstStyle/>
        <a:p>
          <a:endParaRPr lang="es-MX"/>
        </a:p>
      </dgm:t>
    </dgm:pt>
    <dgm:pt modelId="{577500CC-7173-4946-AF49-73E3AB80D899}">
      <dgm:prSet phldrT="[Tex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contribuyentes</a:t>
          </a:r>
          <a:endParaRPr lang="es-MX" dirty="0"/>
        </a:p>
      </dgm:t>
    </dgm:pt>
    <dgm:pt modelId="{302E87AC-B62D-4072-9522-B29BD864D35F}" type="parTrans" cxnId="{D914DB40-1791-4CED-A4E2-C74B6FBCC7EC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s-MX"/>
        </a:p>
      </dgm:t>
    </dgm:pt>
    <dgm:pt modelId="{A40C1E34-9FDB-48B4-AF35-EC6F3ADA2062}" type="sibTrans" cxnId="{D914DB40-1791-4CED-A4E2-C74B6FBCC7EC}">
      <dgm:prSet/>
      <dgm:spPr/>
      <dgm:t>
        <a:bodyPr/>
        <a:lstStyle/>
        <a:p>
          <a:endParaRPr lang="es-MX"/>
        </a:p>
      </dgm:t>
    </dgm:pt>
    <dgm:pt modelId="{316DFC38-3152-43B9-B24F-469DD98B1782}">
      <dgm:prSet phldrT="[Tex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Segmentos específicos</a:t>
          </a:r>
          <a:endParaRPr lang="es-MX" dirty="0"/>
        </a:p>
      </dgm:t>
    </dgm:pt>
    <dgm:pt modelId="{A05693CF-CB3A-4EE1-AD22-BEEA114C359B}" type="parTrans" cxnId="{954A94E1-71B0-4333-B7C6-3D504480D6CB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MX"/>
        </a:p>
      </dgm:t>
    </dgm:pt>
    <dgm:pt modelId="{E0079EF9-3780-43F7-A3FB-B35E70D726A7}" type="sibTrans" cxnId="{954A94E1-71B0-4333-B7C6-3D504480D6CB}">
      <dgm:prSet/>
      <dgm:spPr/>
      <dgm:t>
        <a:bodyPr/>
        <a:lstStyle/>
        <a:p>
          <a:endParaRPr lang="es-MX"/>
        </a:p>
      </dgm:t>
    </dgm:pt>
    <dgm:pt modelId="{4357CDB9-95DD-4176-A1F9-8B24B93957A0}" type="pres">
      <dgm:prSet presAssocID="{0D224EE7-528C-455A-B354-841F6C8E9F7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FEBD9014-265B-4A3C-8870-869282E18EE9}" type="pres">
      <dgm:prSet presAssocID="{F2914979-B78B-4645-97CF-50021DD05DB4}" presName="hierRoot1" presStyleCnt="0">
        <dgm:presLayoutVars>
          <dgm:hierBranch val="init"/>
        </dgm:presLayoutVars>
      </dgm:prSet>
      <dgm:spPr/>
    </dgm:pt>
    <dgm:pt modelId="{3177C13A-9940-43D9-B220-E35007376933}" type="pres">
      <dgm:prSet presAssocID="{F2914979-B78B-4645-97CF-50021DD05DB4}" presName="rootComposite1" presStyleCnt="0"/>
      <dgm:spPr/>
    </dgm:pt>
    <dgm:pt modelId="{E0DBCA7B-FF49-401E-986D-2552713C9B33}" type="pres">
      <dgm:prSet presAssocID="{F2914979-B78B-4645-97CF-50021DD05DB4}" presName="rootText1" presStyleLbl="node0" presStyleIdx="0" presStyleCnt="1" custScaleY="16852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0A025DD-74E8-4426-8DC2-D015FEF30DE8}" type="pres">
      <dgm:prSet presAssocID="{F2914979-B78B-4645-97CF-50021DD05DB4}" presName="rootConnector1" presStyleLbl="node1" presStyleIdx="0" presStyleCnt="0"/>
      <dgm:spPr/>
      <dgm:t>
        <a:bodyPr/>
        <a:lstStyle/>
        <a:p>
          <a:endParaRPr lang="es-MX"/>
        </a:p>
      </dgm:t>
    </dgm:pt>
    <dgm:pt modelId="{2158F0B2-C526-4659-B0DB-C23BE9DA664C}" type="pres">
      <dgm:prSet presAssocID="{F2914979-B78B-4645-97CF-50021DD05DB4}" presName="hierChild2" presStyleCnt="0"/>
      <dgm:spPr/>
    </dgm:pt>
    <dgm:pt modelId="{6D39307B-0ED4-49ED-B397-1AEBB3B60641}" type="pres">
      <dgm:prSet presAssocID="{265B490F-0B82-4E7C-B79E-B6AA79C96E3B}" presName="Name37" presStyleLbl="parChTrans1D2" presStyleIdx="0" presStyleCnt="5"/>
      <dgm:spPr/>
      <dgm:t>
        <a:bodyPr/>
        <a:lstStyle/>
        <a:p>
          <a:endParaRPr lang="es-MX"/>
        </a:p>
      </dgm:t>
    </dgm:pt>
    <dgm:pt modelId="{AC4E2DF4-60EA-473A-AD2B-0D17C7D1B9F1}" type="pres">
      <dgm:prSet presAssocID="{55335802-68F7-4678-9BD2-245DD2463198}" presName="hierRoot2" presStyleCnt="0">
        <dgm:presLayoutVars>
          <dgm:hierBranch val="init"/>
        </dgm:presLayoutVars>
      </dgm:prSet>
      <dgm:spPr/>
    </dgm:pt>
    <dgm:pt modelId="{00A2D385-1C76-42E1-99CC-FE8ABDE8E9C0}" type="pres">
      <dgm:prSet presAssocID="{55335802-68F7-4678-9BD2-245DD2463198}" presName="rootComposite" presStyleCnt="0"/>
      <dgm:spPr/>
    </dgm:pt>
    <dgm:pt modelId="{85396DE5-AC88-438F-A8BF-4886101F7001}" type="pres">
      <dgm:prSet presAssocID="{55335802-68F7-4678-9BD2-245DD246319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928309A-119A-448D-8133-7F5E195ADEFD}" type="pres">
      <dgm:prSet presAssocID="{55335802-68F7-4678-9BD2-245DD2463198}" presName="rootConnector" presStyleLbl="node2" presStyleIdx="0" presStyleCnt="4"/>
      <dgm:spPr/>
      <dgm:t>
        <a:bodyPr/>
        <a:lstStyle/>
        <a:p>
          <a:endParaRPr lang="es-MX"/>
        </a:p>
      </dgm:t>
    </dgm:pt>
    <dgm:pt modelId="{B9D19092-ABC7-487A-9106-9909487D389D}" type="pres">
      <dgm:prSet presAssocID="{55335802-68F7-4678-9BD2-245DD2463198}" presName="hierChild4" presStyleCnt="0"/>
      <dgm:spPr/>
    </dgm:pt>
    <dgm:pt modelId="{44A811C7-35AE-4E1D-944B-EBA84A045CD0}" type="pres">
      <dgm:prSet presAssocID="{55335802-68F7-4678-9BD2-245DD2463198}" presName="hierChild5" presStyleCnt="0"/>
      <dgm:spPr/>
    </dgm:pt>
    <dgm:pt modelId="{34FD8E7A-2F31-4368-BED5-46C3CD9CFAC4}" type="pres">
      <dgm:prSet presAssocID="{43CDADF7-E430-47CF-9129-988B7A198F4B}" presName="Name37" presStyleLbl="parChTrans1D2" presStyleIdx="1" presStyleCnt="5"/>
      <dgm:spPr/>
      <dgm:t>
        <a:bodyPr/>
        <a:lstStyle/>
        <a:p>
          <a:endParaRPr lang="es-MX"/>
        </a:p>
      </dgm:t>
    </dgm:pt>
    <dgm:pt modelId="{24429AB3-AFC1-43F9-858B-B962676FDA65}" type="pres">
      <dgm:prSet presAssocID="{0FD448C2-B647-4737-A9B4-CB30B9F53341}" presName="hierRoot2" presStyleCnt="0">
        <dgm:presLayoutVars>
          <dgm:hierBranch val="init"/>
        </dgm:presLayoutVars>
      </dgm:prSet>
      <dgm:spPr/>
    </dgm:pt>
    <dgm:pt modelId="{BCC36C9D-CA99-41B1-B07B-C73FC8B74E47}" type="pres">
      <dgm:prSet presAssocID="{0FD448C2-B647-4737-A9B4-CB30B9F53341}" presName="rootComposite" presStyleCnt="0"/>
      <dgm:spPr/>
    </dgm:pt>
    <dgm:pt modelId="{7C4045CF-C5AE-4294-B409-B195716C7C52}" type="pres">
      <dgm:prSet presAssocID="{0FD448C2-B647-4737-A9B4-CB30B9F5334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FB1173F-B06A-4C25-9290-F7D983711FFD}" type="pres">
      <dgm:prSet presAssocID="{0FD448C2-B647-4737-A9B4-CB30B9F53341}" presName="rootConnector" presStyleLbl="node2" presStyleIdx="1" presStyleCnt="4"/>
      <dgm:spPr/>
      <dgm:t>
        <a:bodyPr/>
        <a:lstStyle/>
        <a:p>
          <a:endParaRPr lang="es-MX"/>
        </a:p>
      </dgm:t>
    </dgm:pt>
    <dgm:pt modelId="{BFE1B3BA-5038-4B43-B2E1-2506656D667B}" type="pres">
      <dgm:prSet presAssocID="{0FD448C2-B647-4737-A9B4-CB30B9F53341}" presName="hierChild4" presStyleCnt="0"/>
      <dgm:spPr/>
    </dgm:pt>
    <dgm:pt modelId="{F5CC944A-C3F7-4931-841C-1DCE846D5DBF}" type="pres">
      <dgm:prSet presAssocID="{0FD448C2-B647-4737-A9B4-CB30B9F53341}" presName="hierChild5" presStyleCnt="0"/>
      <dgm:spPr/>
    </dgm:pt>
    <dgm:pt modelId="{93129AFF-AE11-4CC8-A450-5329CD1F0AED}" type="pres">
      <dgm:prSet presAssocID="{302E87AC-B62D-4072-9522-B29BD864D35F}" presName="Name37" presStyleLbl="parChTrans1D2" presStyleIdx="2" presStyleCnt="5"/>
      <dgm:spPr/>
      <dgm:t>
        <a:bodyPr/>
        <a:lstStyle/>
        <a:p>
          <a:endParaRPr lang="es-MX"/>
        </a:p>
      </dgm:t>
    </dgm:pt>
    <dgm:pt modelId="{1E2909CE-3ABE-4BF0-9F3B-389EB7C11A6F}" type="pres">
      <dgm:prSet presAssocID="{577500CC-7173-4946-AF49-73E3AB80D899}" presName="hierRoot2" presStyleCnt="0">
        <dgm:presLayoutVars>
          <dgm:hierBranch val="init"/>
        </dgm:presLayoutVars>
      </dgm:prSet>
      <dgm:spPr/>
    </dgm:pt>
    <dgm:pt modelId="{AA80922A-12FF-45F3-A1A8-E563826E30C4}" type="pres">
      <dgm:prSet presAssocID="{577500CC-7173-4946-AF49-73E3AB80D899}" presName="rootComposite" presStyleCnt="0"/>
      <dgm:spPr/>
    </dgm:pt>
    <dgm:pt modelId="{2814061D-1113-4CCD-A258-633AC4EEE5D8}" type="pres">
      <dgm:prSet presAssocID="{577500CC-7173-4946-AF49-73E3AB80D899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2E2809A-D68B-409D-BB00-2EE6B68D217D}" type="pres">
      <dgm:prSet presAssocID="{577500CC-7173-4946-AF49-73E3AB80D899}" presName="rootConnector" presStyleLbl="node2" presStyleIdx="2" presStyleCnt="4"/>
      <dgm:spPr/>
      <dgm:t>
        <a:bodyPr/>
        <a:lstStyle/>
        <a:p>
          <a:endParaRPr lang="es-MX"/>
        </a:p>
      </dgm:t>
    </dgm:pt>
    <dgm:pt modelId="{BAB9ABEF-4921-4860-A1D6-99DAD273C79B}" type="pres">
      <dgm:prSet presAssocID="{577500CC-7173-4946-AF49-73E3AB80D899}" presName="hierChild4" presStyleCnt="0"/>
      <dgm:spPr/>
    </dgm:pt>
    <dgm:pt modelId="{3FD70604-CFEE-4558-A851-B8180F2A25C6}" type="pres">
      <dgm:prSet presAssocID="{577500CC-7173-4946-AF49-73E3AB80D899}" presName="hierChild5" presStyleCnt="0"/>
      <dgm:spPr/>
    </dgm:pt>
    <dgm:pt modelId="{9F0DA8AA-4C40-4B3A-9721-ACBB31F4D1FE}" type="pres">
      <dgm:prSet presAssocID="{A05693CF-CB3A-4EE1-AD22-BEEA114C359B}" presName="Name37" presStyleLbl="parChTrans1D2" presStyleIdx="3" presStyleCnt="5"/>
      <dgm:spPr/>
      <dgm:t>
        <a:bodyPr/>
        <a:lstStyle/>
        <a:p>
          <a:endParaRPr lang="es-MX"/>
        </a:p>
      </dgm:t>
    </dgm:pt>
    <dgm:pt modelId="{8435CF83-88F0-4FD4-8D6A-BFE78258DA1D}" type="pres">
      <dgm:prSet presAssocID="{316DFC38-3152-43B9-B24F-469DD98B1782}" presName="hierRoot2" presStyleCnt="0">
        <dgm:presLayoutVars>
          <dgm:hierBranch val="init"/>
        </dgm:presLayoutVars>
      </dgm:prSet>
      <dgm:spPr/>
    </dgm:pt>
    <dgm:pt modelId="{749A0A5A-6FED-4DDA-9F01-29D6665D5371}" type="pres">
      <dgm:prSet presAssocID="{316DFC38-3152-43B9-B24F-469DD98B1782}" presName="rootComposite" presStyleCnt="0"/>
      <dgm:spPr/>
    </dgm:pt>
    <dgm:pt modelId="{78425122-FA16-4C2C-878F-0CB22DBB7C14}" type="pres">
      <dgm:prSet presAssocID="{316DFC38-3152-43B9-B24F-469DD98B178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554EB37-11F8-4647-994B-1F2101F75718}" type="pres">
      <dgm:prSet presAssocID="{316DFC38-3152-43B9-B24F-469DD98B1782}" presName="rootConnector" presStyleLbl="node2" presStyleIdx="3" presStyleCnt="4"/>
      <dgm:spPr/>
      <dgm:t>
        <a:bodyPr/>
        <a:lstStyle/>
        <a:p>
          <a:endParaRPr lang="es-MX"/>
        </a:p>
      </dgm:t>
    </dgm:pt>
    <dgm:pt modelId="{438D4600-84F5-4A9D-AE33-AE4CA963A619}" type="pres">
      <dgm:prSet presAssocID="{316DFC38-3152-43B9-B24F-469DD98B1782}" presName="hierChild4" presStyleCnt="0"/>
      <dgm:spPr/>
    </dgm:pt>
    <dgm:pt modelId="{D38481DD-C9B0-4FEE-A62A-DF9FE059B463}" type="pres">
      <dgm:prSet presAssocID="{316DFC38-3152-43B9-B24F-469DD98B1782}" presName="hierChild5" presStyleCnt="0"/>
      <dgm:spPr/>
    </dgm:pt>
    <dgm:pt modelId="{408B0AF5-0BB5-44F3-968D-F0121550C98D}" type="pres">
      <dgm:prSet presAssocID="{F2914979-B78B-4645-97CF-50021DD05DB4}" presName="hierChild3" presStyleCnt="0"/>
      <dgm:spPr/>
    </dgm:pt>
    <dgm:pt modelId="{5535CBD5-2935-4F7D-BB3B-9A7EC85982C2}" type="pres">
      <dgm:prSet presAssocID="{554305CB-35AF-40E4-9C63-CE969E780CCB}" presName="Name111" presStyleLbl="parChTrans1D2" presStyleIdx="4" presStyleCnt="5"/>
      <dgm:spPr/>
      <dgm:t>
        <a:bodyPr/>
        <a:lstStyle/>
        <a:p>
          <a:endParaRPr lang="es-MX"/>
        </a:p>
      </dgm:t>
    </dgm:pt>
    <dgm:pt modelId="{B5904186-622B-49B3-9899-F3C91F29A478}" type="pres">
      <dgm:prSet presAssocID="{C28607ED-E518-4640-AB94-2B980A3A3562}" presName="hierRoot3" presStyleCnt="0">
        <dgm:presLayoutVars>
          <dgm:hierBranch val="init"/>
        </dgm:presLayoutVars>
      </dgm:prSet>
      <dgm:spPr/>
    </dgm:pt>
    <dgm:pt modelId="{107B9237-C600-4301-A148-5A5B1B30C673}" type="pres">
      <dgm:prSet presAssocID="{C28607ED-E518-4640-AB94-2B980A3A3562}" presName="rootComposite3" presStyleCnt="0"/>
      <dgm:spPr/>
    </dgm:pt>
    <dgm:pt modelId="{D3A2C1AB-C758-464B-A90A-C8E231E041FF}" type="pres">
      <dgm:prSet presAssocID="{C28607ED-E518-4640-AB94-2B980A3A3562}" presName="rootText3" presStyleLbl="asst1" presStyleIdx="0" presStyleCnt="1" custScaleX="87041" custScaleY="8477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8AAF8F3-7E21-4265-8BA0-9256A01353CE}" type="pres">
      <dgm:prSet presAssocID="{C28607ED-E518-4640-AB94-2B980A3A3562}" presName="rootConnector3" presStyleLbl="asst1" presStyleIdx="0" presStyleCnt="1"/>
      <dgm:spPr/>
      <dgm:t>
        <a:bodyPr/>
        <a:lstStyle/>
        <a:p>
          <a:endParaRPr lang="es-MX"/>
        </a:p>
      </dgm:t>
    </dgm:pt>
    <dgm:pt modelId="{4BA1F59A-CB06-4428-8AFE-03586232B4F7}" type="pres">
      <dgm:prSet presAssocID="{C28607ED-E518-4640-AB94-2B980A3A3562}" presName="hierChild6" presStyleCnt="0"/>
      <dgm:spPr/>
    </dgm:pt>
    <dgm:pt modelId="{026288CE-06D9-4AAD-9600-A8BFC5FCF25F}" type="pres">
      <dgm:prSet presAssocID="{C28607ED-E518-4640-AB94-2B980A3A3562}" presName="hierChild7" presStyleCnt="0"/>
      <dgm:spPr/>
    </dgm:pt>
  </dgm:ptLst>
  <dgm:cxnLst>
    <dgm:cxn modelId="{86536473-3DED-491A-B7C8-FE24AC2032E1}" srcId="{F2914979-B78B-4645-97CF-50021DD05DB4}" destId="{55335802-68F7-4678-9BD2-245DD2463198}" srcOrd="1" destOrd="0" parTransId="{265B490F-0B82-4E7C-B79E-B6AA79C96E3B}" sibTransId="{D7A058B3-7888-423C-A2A3-0708822A442A}"/>
    <dgm:cxn modelId="{4043202A-F1B7-4CC6-BC51-8102D6F81FDB}" srcId="{0D224EE7-528C-455A-B354-841F6C8E9F79}" destId="{F2914979-B78B-4645-97CF-50021DD05DB4}" srcOrd="0" destOrd="0" parTransId="{40A5CCEE-A610-4153-BCD3-EA2916C2C9D6}" sibTransId="{FFABEF82-C276-4888-8AB3-B95C48FC2C0F}"/>
    <dgm:cxn modelId="{36C047FF-9903-4B9C-9F7A-C7A9E0239A00}" type="presOf" srcId="{302E87AC-B62D-4072-9522-B29BD864D35F}" destId="{93129AFF-AE11-4CC8-A450-5329CD1F0AED}" srcOrd="0" destOrd="0" presId="urn:microsoft.com/office/officeart/2005/8/layout/orgChart1"/>
    <dgm:cxn modelId="{6968702D-2DFE-4560-AF99-40EDD10BE9EF}" type="presOf" srcId="{0D224EE7-528C-455A-B354-841F6C8E9F79}" destId="{4357CDB9-95DD-4176-A1F9-8B24B93957A0}" srcOrd="0" destOrd="0" presId="urn:microsoft.com/office/officeart/2005/8/layout/orgChart1"/>
    <dgm:cxn modelId="{A27036A4-2AD3-4FA8-B442-8163645F3C5F}" type="presOf" srcId="{577500CC-7173-4946-AF49-73E3AB80D899}" destId="{F2E2809A-D68B-409D-BB00-2EE6B68D217D}" srcOrd="1" destOrd="0" presId="urn:microsoft.com/office/officeart/2005/8/layout/orgChart1"/>
    <dgm:cxn modelId="{F1653FAD-1D88-45E2-A558-3D0EAAE11D1D}" type="presOf" srcId="{554305CB-35AF-40E4-9C63-CE969E780CCB}" destId="{5535CBD5-2935-4F7D-BB3B-9A7EC85982C2}" srcOrd="0" destOrd="0" presId="urn:microsoft.com/office/officeart/2005/8/layout/orgChart1"/>
    <dgm:cxn modelId="{954A94E1-71B0-4333-B7C6-3D504480D6CB}" srcId="{F2914979-B78B-4645-97CF-50021DD05DB4}" destId="{316DFC38-3152-43B9-B24F-469DD98B1782}" srcOrd="4" destOrd="0" parTransId="{A05693CF-CB3A-4EE1-AD22-BEEA114C359B}" sibTransId="{E0079EF9-3780-43F7-A3FB-B35E70D726A7}"/>
    <dgm:cxn modelId="{CB02C582-5F68-4745-889B-24B347442176}" type="presOf" srcId="{55335802-68F7-4678-9BD2-245DD2463198}" destId="{85396DE5-AC88-438F-A8BF-4886101F7001}" srcOrd="0" destOrd="0" presId="urn:microsoft.com/office/officeart/2005/8/layout/orgChart1"/>
    <dgm:cxn modelId="{A733E449-6F19-4AC6-962C-DA7516CA85E4}" type="presOf" srcId="{577500CC-7173-4946-AF49-73E3AB80D899}" destId="{2814061D-1113-4CCD-A258-633AC4EEE5D8}" srcOrd="0" destOrd="0" presId="urn:microsoft.com/office/officeart/2005/8/layout/orgChart1"/>
    <dgm:cxn modelId="{3F761E05-A60A-4178-8F25-AE370D30A839}" type="presOf" srcId="{265B490F-0B82-4E7C-B79E-B6AA79C96E3B}" destId="{6D39307B-0ED4-49ED-B397-1AEBB3B60641}" srcOrd="0" destOrd="0" presId="urn:microsoft.com/office/officeart/2005/8/layout/orgChart1"/>
    <dgm:cxn modelId="{4DDF2D0E-DC70-4F15-8A08-5BA9ED8C465D}" type="presOf" srcId="{F2914979-B78B-4645-97CF-50021DD05DB4}" destId="{90A025DD-74E8-4426-8DC2-D015FEF30DE8}" srcOrd="1" destOrd="0" presId="urn:microsoft.com/office/officeart/2005/8/layout/orgChart1"/>
    <dgm:cxn modelId="{D914DB40-1791-4CED-A4E2-C74B6FBCC7EC}" srcId="{F2914979-B78B-4645-97CF-50021DD05DB4}" destId="{577500CC-7173-4946-AF49-73E3AB80D899}" srcOrd="3" destOrd="0" parTransId="{302E87AC-B62D-4072-9522-B29BD864D35F}" sibTransId="{A40C1E34-9FDB-48B4-AF35-EC6F3ADA2062}"/>
    <dgm:cxn modelId="{A94CFAEC-C309-40FB-B33E-11FCA52BB19F}" type="presOf" srcId="{C28607ED-E518-4640-AB94-2B980A3A3562}" destId="{08AAF8F3-7E21-4265-8BA0-9256A01353CE}" srcOrd="1" destOrd="0" presId="urn:microsoft.com/office/officeart/2005/8/layout/orgChart1"/>
    <dgm:cxn modelId="{2C219D8F-0D20-4BA9-A4F7-DFB843EB6F9E}" type="presOf" srcId="{55335802-68F7-4678-9BD2-245DD2463198}" destId="{B928309A-119A-448D-8133-7F5E195ADEFD}" srcOrd="1" destOrd="0" presId="urn:microsoft.com/office/officeart/2005/8/layout/orgChart1"/>
    <dgm:cxn modelId="{638F4156-C48B-4977-9CAF-788945B39727}" srcId="{F2914979-B78B-4645-97CF-50021DD05DB4}" destId="{0FD448C2-B647-4737-A9B4-CB30B9F53341}" srcOrd="2" destOrd="0" parTransId="{43CDADF7-E430-47CF-9129-988B7A198F4B}" sibTransId="{051AA093-C846-4C5A-B520-05E234F8D740}"/>
    <dgm:cxn modelId="{4EC62227-6BA6-496C-8C63-999F5BB8BF77}" srcId="{F2914979-B78B-4645-97CF-50021DD05DB4}" destId="{C28607ED-E518-4640-AB94-2B980A3A3562}" srcOrd="0" destOrd="0" parTransId="{554305CB-35AF-40E4-9C63-CE969E780CCB}" sibTransId="{DA124292-6493-427D-A220-62C9F2EB7458}"/>
    <dgm:cxn modelId="{51B30E84-1622-4E56-A374-D947A1B96956}" type="presOf" srcId="{0FD448C2-B647-4737-A9B4-CB30B9F53341}" destId="{CFB1173F-B06A-4C25-9290-F7D983711FFD}" srcOrd="1" destOrd="0" presId="urn:microsoft.com/office/officeart/2005/8/layout/orgChart1"/>
    <dgm:cxn modelId="{DF278A8C-08B4-4F0C-B2B7-7E79C715723A}" type="presOf" srcId="{316DFC38-3152-43B9-B24F-469DD98B1782}" destId="{78425122-FA16-4C2C-878F-0CB22DBB7C14}" srcOrd="0" destOrd="0" presId="urn:microsoft.com/office/officeart/2005/8/layout/orgChart1"/>
    <dgm:cxn modelId="{00D20595-BB13-4EE2-BBD8-1A531426414B}" type="presOf" srcId="{C28607ED-E518-4640-AB94-2B980A3A3562}" destId="{D3A2C1AB-C758-464B-A90A-C8E231E041FF}" srcOrd="0" destOrd="0" presId="urn:microsoft.com/office/officeart/2005/8/layout/orgChart1"/>
    <dgm:cxn modelId="{05209AC0-1402-453F-AC53-148B3115A266}" type="presOf" srcId="{43CDADF7-E430-47CF-9129-988B7A198F4B}" destId="{34FD8E7A-2F31-4368-BED5-46C3CD9CFAC4}" srcOrd="0" destOrd="0" presId="urn:microsoft.com/office/officeart/2005/8/layout/orgChart1"/>
    <dgm:cxn modelId="{9A6BF3D7-9708-448A-B71E-B784CF63C521}" type="presOf" srcId="{0FD448C2-B647-4737-A9B4-CB30B9F53341}" destId="{7C4045CF-C5AE-4294-B409-B195716C7C52}" srcOrd="0" destOrd="0" presId="urn:microsoft.com/office/officeart/2005/8/layout/orgChart1"/>
    <dgm:cxn modelId="{9693587B-9D63-4D25-8E40-8816FC6EB877}" type="presOf" srcId="{316DFC38-3152-43B9-B24F-469DD98B1782}" destId="{8554EB37-11F8-4647-994B-1F2101F75718}" srcOrd="1" destOrd="0" presId="urn:microsoft.com/office/officeart/2005/8/layout/orgChart1"/>
    <dgm:cxn modelId="{B4903B2C-7F97-4C99-B1D0-80BC9BEF9E69}" type="presOf" srcId="{F2914979-B78B-4645-97CF-50021DD05DB4}" destId="{E0DBCA7B-FF49-401E-986D-2552713C9B33}" srcOrd="0" destOrd="0" presId="urn:microsoft.com/office/officeart/2005/8/layout/orgChart1"/>
    <dgm:cxn modelId="{57E7314F-4D2E-4633-8B68-35D9DFABF3B2}" type="presOf" srcId="{A05693CF-CB3A-4EE1-AD22-BEEA114C359B}" destId="{9F0DA8AA-4C40-4B3A-9721-ACBB31F4D1FE}" srcOrd="0" destOrd="0" presId="urn:microsoft.com/office/officeart/2005/8/layout/orgChart1"/>
    <dgm:cxn modelId="{31F138B8-F0AB-4919-92D8-33B5DEE362FA}" type="presParOf" srcId="{4357CDB9-95DD-4176-A1F9-8B24B93957A0}" destId="{FEBD9014-265B-4A3C-8870-869282E18EE9}" srcOrd="0" destOrd="0" presId="urn:microsoft.com/office/officeart/2005/8/layout/orgChart1"/>
    <dgm:cxn modelId="{02399DC6-60A5-44E9-A30F-0EFEECD0159A}" type="presParOf" srcId="{FEBD9014-265B-4A3C-8870-869282E18EE9}" destId="{3177C13A-9940-43D9-B220-E35007376933}" srcOrd="0" destOrd="0" presId="urn:microsoft.com/office/officeart/2005/8/layout/orgChart1"/>
    <dgm:cxn modelId="{DAB2A64D-3D47-4E37-A4FE-D922903AE9DC}" type="presParOf" srcId="{3177C13A-9940-43D9-B220-E35007376933}" destId="{E0DBCA7B-FF49-401E-986D-2552713C9B33}" srcOrd="0" destOrd="0" presId="urn:microsoft.com/office/officeart/2005/8/layout/orgChart1"/>
    <dgm:cxn modelId="{7347CCB2-953B-4461-9EE0-946FD2C91A7C}" type="presParOf" srcId="{3177C13A-9940-43D9-B220-E35007376933}" destId="{90A025DD-74E8-4426-8DC2-D015FEF30DE8}" srcOrd="1" destOrd="0" presId="urn:microsoft.com/office/officeart/2005/8/layout/orgChart1"/>
    <dgm:cxn modelId="{6505B68A-2155-4857-B9D5-B8372CB2A6E0}" type="presParOf" srcId="{FEBD9014-265B-4A3C-8870-869282E18EE9}" destId="{2158F0B2-C526-4659-B0DB-C23BE9DA664C}" srcOrd="1" destOrd="0" presId="urn:microsoft.com/office/officeart/2005/8/layout/orgChart1"/>
    <dgm:cxn modelId="{38300045-0D5A-4C2E-BBD2-1A6D29871A5B}" type="presParOf" srcId="{2158F0B2-C526-4659-B0DB-C23BE9DA664C}" destId="{6D39307B-0ED4-49ED-B397-1AEBB3B60641}" srcOrd="0" destOrd="0" presId="urn:microsoft.com/office/officeart/2005/8/layout/orgChart1"/>
    <dgm:cxn modelId="{3DE0B56C-3D01-45A8-BEA3-482C7936C16F}" type="presParOf" srcId="{2158F0B2-C526-4659-B0DB-C23BE9DA664C}" destId="{AC4E2DF4-60EA-473A-AD2B-0D17C7D1B9F1}" srcOrd="1" destOrd="0" presId="urn:microsoft.com/office/officeart/2005/8/layout/orgChart1"/>
    <dgm:cxn modelId="{BEE206E9-3B43-4700-A06D-42C519803990}" type="presParOf" srcId="{AC4E2DF4-60EA-473A-AD2B-0D17C7D1B9F1}" destId="{00A2D385-1C76-42E1-99CC-FE8ABDE8E9C0}" srcOrd="0" destOrd="0" presId="urn:microsoft.com/office/officeart/2005/8/layout/orgChart1"/>
    <dgm:cxn modelId="{8902DDB2-C22A-4221-B092-0CEA9F4DFEFE}" type="presParOf" srcId="{00A2D385-1C76-42E1-99CC-FE8ABDE8E9C0}" destId="{85396DE5-AC88-438F-A8BF-4886101F7001}" srcOrd="0" destOrd="0" presId="urn:microsoft.com/office/officeart/2005/8/layout/orgChart1"/>
    <dgm:cxn modelId="{CFD9E17C-B559-4369-93D9-87E87442F6F5}" type="presParOf" srcId="{00A2D385-1C76-42E1-99CC-FE8ABDE8E9C0}" destId="{B928309A-119A-448D-8133-7F5E195ADEFD}" srcOrd="1" destOrd="0" presId="urn:microsoft.com/office/officeart/2005/8/layout/orgChart1"/>
    <dgm:cxn modelId="{55BA89C4-CDE7-42D1-A606-EE2F8185F494}" type="presParOf" srcId="{AC4E2DF4-60EA-473A-AD2B-0D17C7D1B9F1}" destId="{B9D19092-ABC7-487A-9106-9909487D389D}" srcOrd="1" destOrd="0" presId="urn:microsoft.com/office/officeart/2005/8/layout/orgChart1"/>
    <dgm:cxn modelId="{3CCD5CD3-1932-42EB-8708-884BD0F613CE}" type="presParOf" srcId="{AC4E2DF4-60EA-473A-AD2B-0D17C7D1B9F1}" destId="{44A811C7-35AE-4E1D-944B-EBA84A045CD0}" srcOrd="2" destOrd="0" presId="urn:microsoft.com/office/officeart/2005/8/layout/orgChart1"/>
    <dgm:cxn modelId="{556577C5-95B5-4A62-8678-86B53CF552EE}" type="presParOf" srcId="{2158F0B2-C526-4659-B0DB-C23BE9DA664C}" destId="{34FD8E7A-2F31-4368-BED5-46C3CD9CFAC4}" srcOrd="2" destOrd="0" presId="urn:microsoft.com/office/officeart/2005/8/layout/orgChart1"/>
    <dgm:cxn modelId="{B520A497-916B-44CC-9BC4-3FF38A2CD4CB}" type="presParOf" srcId="{2158F0B2-C526-4659-B0DB-C23BE9DA664C}" destId="{24429AB3-AFC1-43F9-858B-B962676FDA65}" srcOrd="3" destOrd="0" presId="urn:microsoft.com/office/officeart/2005/8/layout/orgChart1"/>
    <dgm:cxn modelId="{096DB2B9-C6AA-47CF-AE26-5D8D3CD2F93D}" type="presParOf" srcId="{24429AB3-AFC1-43F9-858B-B962676FDA65}" destId="{BCC36C9D-CA99-41B1-B07B-C73FC8B74E47}" srcOrd="0" destOrd="0" presId="urn:microsoft.com/office/officeart/2005/8/layout/orgChart1"/>
    <dgm:cxn modelId="{F6DE9605-70D7-4727-93B7-1A302A91D7E5}" type="presParOf" srcId="{BCC36C9D-CA99-41B1-B07B-C73FC8B74E47}" destId="{7C4045CF-C5AE-4294-B409-B195716C7C52}" srcOrd="0" destOrd="0" presId="urn:microsoft.com/office/officeart/2005/8/layout/orgChart1"/>
    <dgm:cxn modelId="{6C991757-65AD-4F36-91B0-7DC1AA215FC9}" type="presParOf" srcId="{BCC36C9D-CA99-41B1-B07B-C73FC8B74E47}" destId="{CFB1173F-B06A-4C25-9290-F7D983711FFD}" srcOrd="1" destOrd="0" presId="urn:microsoft.com/office/officeart/2005/8/layout/orgChart1"/>
    <dgm:cxn modelId="{45E0623A-06F1-4510-981C-86E7A5F9F9B3}" type="presParOf" srcId="{24429AB3-AFC1-43F9-858B-B962676FDA65}" destId="{BFE1B3BA-5038-4B43-B2E1-2506656D667B}" srcOrd="1" destOrd="0" presId="urn:microsoft.com/office/officeart/2005/8/layout/orgChart1"/>
    <dgm:cxn modelId="{8043F959-A864-4A8C-B049-8BE55B15EBB0}" type="presParOf" srcId="{24429AB3-AFC1-43F9-858B-B962676FDA65}" destId="{F5CC944A-C3F7-4931-841C-1DCE846D5DBF}" srcOrd="2" destOrd="0" presId="urn:microsoft.com/office/officeart/2005/8/layout/orgChart1"/>
    <dgm:cxn modelId="{841975BB-0B94-419A-B11A-5EC12C173CB6}" type="presParOf" srcId="{2158F0B2-C526-4659-B0DB-C23BE9DA664C}" destId="{93129AFF-AE11-4CC8-A450-5329CD1F0AED}" srcOrd="4" destOrd="0" presId="urn:microsoft.com/office/officeart/2005/8/layout/orgChart1"/>
    <dgm:cxn modelId="{BB052DA2-E1DF-4DEB-8714-291A59B8D834}" type="presParOf" srcId="{2158F0B2-C526-4659-B0DB-C23BE9DA664C}" destId="{1E2909CE-3ABE-4BF0-9F3B-389EB7C11A6F}" srcOrd="5" destOrd="0" presId="urn:microsoft.com/office/officeart/2005/8/layout/orgChart1"/>
    <dgm:cxn modelId="{D2ECDF2F-1FAF-4E5E-8022-71792E47958E}" type="presParOf" srcId="{1E2909CE-3ABE-4BF0-9F3B-389EB7C11A6F}" destId="{AA80922A-12FF-45F3-A1A8-E563826E30C4}" srcOrd="0" destOrd="0" presId="urn:microsoft.com/office/officeart/2005/8/layout/orgChart1"/>
    <dgm:cxn modelId="{815BDB41-3866-40AD-B5D2-5D5847EF253D}" type="presParOf" srcId="{AA80922A-12FF-45F3-A1A8-E563826E30C4}" destId="{2814061D-1113-4CCD-A258-633AC4EEE5D8}" srcOrd="0" destOrd="0" presId="urn:microsoft.com/office/officeart/2005/8/layout/orgChart1"/>
    <dgm:cxn modelId="{38D09900-801E-40F9-83CC-857B7A8113B0}" type="presParOf" srcId="{AA80922A-12FF-45F3-A1A8-E563826E30C4}" destId="{F2E2809A-D68B-409D-BB00-2EE6B68D217D}" srcOrd="1" destOrd="0" presId="urn:microsoft.com/office/officeart/2005/8/layout/orgChart1"/>
    <dgm:cxn modelId="{F66CFDDD-B370-4D09-B31A-A346618D921E}" type="presParOf" srcId="{1E2909CE-3ABE-4BF0-9F3B-389EB7C11A6F}" destId="{BAB9ABEF-4921-4860-A1D6-99DAD273C79B}" srcOrd="1" destOrd="0" presId="urn:microsoft.com/office/officeart/2005/8/layout/orgChart1"/>
    <dgm:cxn modelId="{DC76DACA-1CC0-4C59-BBAB-87E880263CE0}" type="presParOf" srcId="{1E2909CE-3ABE-4BF0-9F3B-389EB7C11A6F}" destId="{3FD70604-CFEE-4558-A851-B8180F2A25C6}" srcOrd="2" destOrd="0" presId="urn:microsoft.com/office/officeart/2005/8/layout/orgChart1"/>
    <dgm:cxn modelId="{70BD98B8-FB1E-4FCD-8EA8-4E4974914AFC}" type="presParOf" srcId="{2158F0B2-C526-4659-B0DB-C23BE9DA664C}" destId="{9F0DA8AA-4C40-4B3A-9721-ACBB31F4D1FE}" srcOrd="6" destOrd="0" presId="urn:microsoft.com/office/officeart/2005/8/layout/orgChart1"/>
    <dgm:cxn modelId="{4650620E-FFBA-4406-B3C8-174D69BB06D1}" type="presParOf" srcId="{2158F0B2-C526-4659-B0DB-C23BE9DA664C}" destId="{8435CF83-88F0-4FD4-8D6A-BFE78258DA1D}" srcOrd="7" destOrd="0" presId="urn:microsoft.com/office/officeart/2005/8/layout/orgChart1"/>
    <dgm:cxn modelId="{66E1A169-67A0-48E8-80D9-E3EE94AC197D}" type="presParOf" srcId="{8435CF83-88F0-4FD4-8D6A-BFE78258DA1D}" destId="{749A0A5A-6FED-4DDA-9F01-29D6665D5371}" srcOrd="0" destOrd="0" presId="urn:microsoft.com/office/officeart/2005/8/layout/orgChart1"/>
    <dgm:cxn modelId="{5E7484B0-705E-4378-A570-47C65D6CC3EA}" type="presParOf" srcId="{749A0A5A-6FED-4DDA-9F01-29D6665D5371}" destId="{78425122-FA16-4C2C-878F-0CB22DBB7C14}" srcOrd="0" destOrd="0" presId="urn:microsoft.com/office/officeart/2005/8/layout/orgChart1"/>
    <dgm:cxn modelId="{7B95ACAF-2D41-40FB-B6E8-8F3AFE0FAAF6}" type="presParOf" srcId="{749A0A5A-6FED-4DDA-9F01-29D6665D5371}" destId="{8554EB37-11F8-4647-994B-1F2101F75718}" srcOrd="1" destOrd="0" presId="urn:microsoft.com/office/officeart/2005/8/layout/orgChart1"/>
    <dgm:cxn modelId="{EFEBFDE7-F758-4478-A82A-BB1A6B551004}" type="presParOf" srcId="{8435CF83-88F0-4FD4-8D6A-BFE78258DA1D}" destId="{438D4600-84F5-4A9D-AE33-AE4CA963A619}" srcOrd="1" destOrd="0" presId="urn:microsoft.com/office/officeart/2005/8/layout/orgChart1"/>
    <dgm:cxn modelId="{7E97D0BC-0D26-4A9F-B6B0-79A071BCA580}" type="presParOf" srcId="{8435CF83-88F0-4FD4-8D6A-BFE78258DA1D}" destId="{D38481DD-C9B0-4FEE-A62A-DF9FE059B463}" srcOrd="2" destOrd="0" presId="urn:microsoft.com/office/officeart/2005/8/layout/orgChart1"/>
    <dgm:cxn modelId="{601114D3-F296-4D64-A4D4-B050E6FED67A}" type="presParOf" srcId="{FEBD9014-265B-4A3C-8870-869282E18EE9}" destId="{408B0AF5-0BB5-44F3-968D-F0121550C98D}" srcOrd="2" destOrd="0" presId="urn:microsoft.com/office/officeart/2005/8/layout/orgChart1"/>
    <dgm:cxn modelId="{BC1B3FF2-0019-4363-BFC2-8491FC7CE4AD}" type="presParOf" srcId="{408B0AF5-0BB5-44F3-968D-F0121550C98D}" destId="{5535CBD5-2935-4F7D-BB3B-9A7EC85982C2}" srcOrd="0" destOrd="0" presId="urn:microsoft.com/office/officeart/2005/8/layout/orgChart1"/>
    <dgm:cxn modelId="{9EC23A1C-0618-4C8D-B09A-1B7EDCA38BAC}" type="presParOf" srcId="{408B0AF5-0BB5-44F3-968D-F0121550C98D}" destId="{B5904186-622B-49B3-9899-F3C91F29A478}" srcOrd="1" destOrd="0" presId="urn:microsoft.com/office/officeart/2005/8/layout/orgChart1"/>
    <dgm:cxn modelId="{0B84DB3E-DAC8-4A05-A560-8F8425B1E7FD}" type="presParOf" srcId="{B5904186-622B-49B3-9899-F3C91F29A478}" destId="{107B9237-C600-4301-A148-5A5B1B30C673}" srcOrd="0" destOrd="0" presId="urn:microsoft.com/office/officeart/2005/8/layout/orgChart1"/>
    <dgm:cxn modelId="{1B49B5B7-F6AC-4F35-BD5D-BEF9CCD67AFD}" type="presParOf" srcId="{107B9237-C600-4301-A148-5A5B1B30C673}" destId="{D3A2C1AB-C758-464B-A90A-C8E231E041FF}" srcOrd="0" destOrd="0" presId="urn:microsoft.com/office/officeart/2005/8/layout/orgChart1"/>
    <dgm:cxn modelId="{5D37BBA7-9983-423C-BF4D-E601CA42FE70}" type="presParOf" srcId="{107B9237-C600-4301-A148-5A5B1B30C673}" destId="{08AAF8F3-7E21-4265-8BA0-9256A01353CE}" srcOrd="1" destOrd="0" presId="urn:microsoft.com/office/officeart/2005/8/layout/orgChart1"/>
    <dgm:cxn modelId="{07D5D382-293D-490F-AFBC-99C863E6C227}" type="presParOf" srcId="{B5904186-622B-49B3-9899-F3C91F29A478}" destId="{4BA1F59A-CB06-4428-8AFE-03586232B4F7}" srcOrd="1" destOrd="0" presId="urn:microsoft.com/office/officeart/2005/8/layout/orgChart1"/>
    <dgm:cxn modelId="{F5C927A7-6C80-49F8-BA36-DCD1B2F26450}" type="presParOf" srcId="{B5904186-622B-49B3-9899-F3C91F29A478}" destId="{026288CE-06D9-4AAD-9600-A8BFC5FCF2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02DB6C-0B71-4643-B02A-423E65BE115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49C1AD4-927C-4B88-A658-534D4B6A5D54}">
      <dgm:prSet phldrT="[Texto]"/>
      <dgm:spPr>
        <a:solidFill>
          <a:srgbClr val="006600"/>
        </a:solidFill>
      </dgm:spPr>
      <dgm:t>
        <a:bodyPr/>
        <a:lstStyle/>
        <a:p>
          <a:r>
            <a:rPr lang="es-MX" dirty="0" smtClean="0"/>
            <a:t>Conciencia ciudadana</a:t>
          </a:r>
          <a:endParaRPr lang="es-MX" dirty="0"/>
        </a:p>
      </dgm:t>
    </dgm:pt>
    <dgm:pt modelId="{984AF129-1DC2-4610-BFF6-8CF6DA5EC584}" type="parTrans" cxnId="{25B5FE90-DBB2-460E-82BF-22B997728A9B}">
      <dgm:prSet/>
      <dgm:spPr/>
      <dgm:t>
        <a:bodyPr/>
        <a:lstStyle/>
        <a:p>
          <a:endParaRPr lang="es-MX"/>
        </a:p>
      </dgm:t>
    </dgm:pt>
    <dgm:pt modelId="{B40B4FB5-73A7-41E6-B61F-62E66DD96EDE}" type="sibTrans" cxnId="{25B5FE90-DBB2-460E-82BF-22B997728A9B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5B80E7F2-B5FD-40CA-AC37-7213F67CC812}">
      <dgm:prSet phldrT="[Texto]"/>
      <dgm:spPr>
        <a:solidFill>
          <a:srgbClr val="006600"/>
        </a:solidFill>
      </dgm:spPr>
      <dgm:t>
        <a:bodyPr/>
        <a:lstStyle/>
        <a:p>
          <a:r>
            <a:rPr lang="es-MX" dirty="0" smtClean="0"/>
            <a:t>Derechos y obligaciones</a:t>
          </a:r>
          <a:endParaRPr lang="es-MX" dirty="0"/>
        </a:p>
      </dgm:t>
    </dgm:pt>
    <dgm:pt modelId="{07AD5C4F-81D5-4D01-BC28-4EB406FF8B7C}" type="parTrans" cxnId="{C39956D3-E047-4A58-B331-52D6B75A34BA}">
      <dgm:prSet/>
      <dgm:spPr/>
      <dgm:t>
        <a:bodyPr/>
        <a:lstStyle/>
        <a:p>
          <a:endParaRPr lang="es-MX"/>
        </a:p>
      </dgm:t>
    </dgm:pt>
    <dgm:pt modelId="{FDBB3B4B-2704-44C5-9ED6-C671B42493FA}" type="sibTrans" cxnId="{C39956D3-E047-4A58-B331-52D6B75A34BA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9A27E737-BF1C-46FB-B3F3-8A660B94F455}">
      <dgm:prSet phldrT="[Texto]"/>
      <dgm:spPr>
        <a:solidFill>
          <a:srgbClr val="006600"/>
        </a:solidFill>
      </dgm:spPr>
      <dgm:t>
        <a:bodyPr/>
        <a:lstStyle/>
        <a:p>
          <a:r>
            <a:rPr lang="es-MX" dirty="0" smtClean="0"/>
            <a:t>Los tributos y recursos públicos</a:t>
          </a:r>
        </a:p>
      </dgm:t>
    </dgm:pt>
    <dgm:pt modelId="{7D7C1776-0B3B-4F21-9190-5A466CA4E768}" type="parTrans" cxnId="{834B42CC-D496-40C1-A468-5AA34F6BD093}">
      <dgm:prSet/>
      <dgm:spPr/>
      <dgm:t>
        <a:bodyPr/>
        <a:lstStyle/>
        <a:p>
          <a:endParaRPr lang="es-MX"/>
        </a:p>
      </dgm:t>
    </dgm:pt>
    <dgm:pt modelId="{40B4BD88-024B-41B7-AF96-375394BD4DFE}" type="sibTrans" cxnId="{834B42CC-D496-40C1-A468-5AA34F6BD093}">
      <dgm:prSet/>
      <dgm:spPr/>
      <dgm:t>
        <a:bodyPr/>
        <a:lstStyle/>
        <a:p>
          <a:endParaRPr lang="es-MX"/>
        </a:p>
      </dgm:t>
    </dgm:pt>
    <dgm:pt modelId="{049A7F91-DE41-4456-BEB1-F39D315AEA6C}" type="pres">
      <dgm:prSet presAssocID="{EA02DB6C-0B71-4643-B02A-423E65BE115B}" presName="linearFlow" presStyleCnt="0">
        <dgm:presLayoutVars>
          <dgm:resizeHandles val="exact"/>
        </dgm:presLayoutVars>
      </dgm:prSet>
      <dgm:spPr/>
    </dgm:pt>
    <dgm:pt modelId="{9495C4EF-30F7-4F2A-9201-C5B0ECC86DDF}" type="pres">
      <dgm:prSet presAssocID="{F49C1AD4-927C-4B88-A658-534D4B6A5D5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C99714A-8F58-4CF2-95F6-031529471282}" type="pres">
      <dgm:prSet presAssocID="{B40B4FB5-73A7-41E6-B61F-62E66DD96EDE}" presName="sibTrans" presStyleLbl="sibTrans2D1" presStyleIdx="0" presStyleCnt="2"/>
      <dgm:spPr/>
      <dgm:t>
        <a:bodyPr/>
        <a:lstStyle/>
        <a:p>
          <a:endParaRPr lang="es-MX"/>
        </a:p>
      </dgm:t>
    </dgm:pt>
    <dgm:pt modelId="{6E891BBA-5A2B-4AE5-9761-49344AE1666C}" type="pres">
      <dgm:prSet presAssocID="{B40B4FB5-73A7-41E6-B61F-62E66DD96EDE}" presName="connectorText" presStyleLbl="sibTrans2D1" presStyleIdx="0" presStyleCnt="2"/>
      <dgm:spPr/>
      <dgm:t>
        <a:bodyPr/>
        <a:lstStyle/>
        <a:p>
          <a:endParaRPr lang="es-MX"/>
        </a:p>
      </dgm:t>
    </dgm:pt>
    <dgm:pt modelId="{3C841CA1-4C2B-4329-9274-168ECFB8B53E}" type="pres">
      <dgm:prSet presAssocID="{5B80E7F2-B5FD-40CA-AC37-7213F67CC81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B761C76-ED81-47BB-A594-513A0B7D4889}" type="pres">
      <dgm:prSet presAssocID="{FDBB3B4B-2704-44C5-9ED6-C671B42493FA}" presName="sibTrans" presStyleLbl="sibTrans2D1" presStyleIdx="1" presStyleCnt="2"/>
      <dgm:spPr/>
      <dgm:t>
        <a:bodyPr/>
        <a:lstStyle/>
        <a:p>
          <a:endParaRPr lang="es-MX"/>
        </a:p>
      </dgm:t>
    </dgm:pt>
    <dgm:pt modelId="{55E02389-9D54-4048-82F5-240088FF4FD9}" type="pres">
      <dgm:prSet presAssocID="{FDBB3B4B-2704-44C5-9ED6-C671B42493FA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89C380CF-79AA-4DAB-8725-040B97A857C2}" type="pres">
      <dgm:prSet presAssocID="{9A27E737-BF1C-46FB-B3F3-8A660B94F45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39956D3-E047-4A58-B331-52D6B75A34BA}" srcId="{EA02DB6C-0B71-4643-B02A-423E65BE115B}" destId="{5B80E7F2-B5FD-40CA-AC37-7213F67CC812}" srcOrd="1" destOrd="0" parTransId="{07AD5C4F-81D5-4D01-BC28-4EB406FF8B7C}" sibTransId="{FDBB3B4B-2704-44C5-9ED6-C671B42493FA}"/>
    <dgm:cxn modelId="{ACD7B9E7-A764-496E-A4A2-DF89AB6C0249}" type="presOf" srcId="{FDBB3B4B-2704-44C5-9ED6-C671B42493FA}" destId="{55E02389-9D54-4048-82F5-240088FF4FD9}" srcOrd="1" destOrd="0" presId="urn:microsoft.com/office/officeart/2005/8/layout/process2"/>
    <dgm:cxn modelId="{E05127C4-7204-4C17-8D0B-7ABE4A196FD3}" type="presOf" srcId="{9A27E737-BF1C-46FB-B3F3-8A660B94F455}" destId="{89C380CF-79AA-4DAB-8725-040B97A857C2}" srcOrd="0" destOrd="0" presId="urn:microsoft.com/office/officeart/2005/8/layout/process2"/>
    <dgm:cxn modelId="{2153655A-07DE-4AD5-B9F7-AB8F5565EF29}" type="presOf" srcId="{B40B4FB5-73A7-41E6-B61F-62E66DD96EDE}" destId="{6E891BBA-5A2B-4AE5-9761-49344AE1666C}" srcOrd="1" destOrd="0" presId="urn:microsoft.com/office/officeart/2005/8/layout/process2"/>
    <dgm:cxn modelId="{104FE87B-BED4-49A9-92AC-453E8CDBCAB8}" type="presOf" srcId="{5B80E7F2-B5FD-40CA-AC37-7213F67CC812}" destId="{3C841CA1-4C2B-4329-9274-168ECFB8B53E}" srcOrd="0" destOrd="0" presId="urn:microsoft.com/office/officeart/2005/8/layout/process2"/>
    <dgm:cxn modelId="{3227FB28-3279-46BD-9A4F-F7F844784078}" type="presOf" srcId="{F49C1AD4-927C-4B88-A658-534D4B6A5D54}" destId="{9495C4EF-30F7-4F2A-9201-C5B0ECC86DDF}" srcOrd="0" destOrd="0" presId="urn:microsoft.com/office/officeart/2005/8/layout/process2"/>
    <dgm:cxn modelId="{C69163DA-AB97-4224-AE25-5C9064638BE3}" type="presOf" srcId="{B40B4FB5-73A7-41E6-B61F-62E66DD96EDE}" destId="{9C99714A-8F58-4CF2-95F6-031529471282}" srcOrd="0" destOrd="0" presId="urn:microsoft.com/office/officeart/2005/8/layout/process2"/>
    <dgm:cxn modelId="{834B42CC-D496-40C1-A468-5AA34F6BD093}" srcId="{EA02DB6C-0B71-4643-B02A-423E65BE115B}" destId="{9A27E737-BF1C-46FB-B3F3-8A660B94F455}" srcOrd="2" destOrd="0" parTransId="{7D7C1776-0B3B-4F21-9190-5A466CA4E768}" sibTransId="{40B4BD88-024B-41B7-AF96-375394BD4DFE}"/>
    <dgm:cxn modelId="{F203BF21-5878-4126-823C-BE2A733D36B5}" type="presOf" srcId="{FDBB3B4B-2704-44C5-9ED6-C671B42493FA}" destId="{6B761C76-ED81-47BB-A594-513A0B7D4889}" srcOrd="0" destOrd="0" presId="urn:microsoft.com/office/officeart/2005/8/layout/process2"/>
    <dgm:cxn modelId="{25B5FE90-DBB2-460E-82BF-22B997728A9B}" srcId="{EA02DB6C-0B71-4643-B02A-423E65BE115B}" destId="{F49C1AD4-927C-4B88-A658-534D4B6A5D54}" srcOrd="0" destOrd="0" parTransId="{984AF129-1DC2-4610-BFF6-8CF6DA5EC584}" sibTransId="{B40B4FB5-73A7-41E6-B61F-62E66DD96EDE}"/>
    <dgm:cxn modelId="{94A242EA-FD83-403B-9956-FDC7BCED83F3}" type="presOf" srcId="{EA02DB6C-0B71-4643-B02A-423E65BE115B}" destId="{049A7F91-DE41-4456-BEB1-F39D315AEA6C}" srcOrd="0" destOrd="0" presId="urn:microsoft.com/office/officeart/2005/8/layout/process2"/>
    <dgm:cxn modelId="{218F4DB1-315C-44AB-9050-B703F882E406}" type="presParOf" srcId="{049A7F91-DE41-4456-BEB1-F39D315AEA6C}" destId="{9495C4EF-30F7-4F2A-9201-C5B0ECC86DDF}" srcOrd="0" destOrd="0" presId="urn:microsoft.com/office/officeart/2005/8/layout/process2"/>
    <dgm:cxn modelId="{41432ECB-3A52-43E1-8894-DE64521AA1C0}" type="presParOf" srcId="{049A7F91-DE41-4456-BEB1-F39D315AEA6C}" destId="{9C99714A-8F58-4CF2-95F6-031529471282}" srcOrd="1" destOrd="0" presId="urn:microsoft.com/office/officeart/2005/8/layout/process2"/>
    <dgm:cxn modelId="{9B7A55CA-0470-4521-AFEA-555E899531DB}" type="presParOf" srcId="{9C99714A-8F58-4CF2-95F6-031529471282}" destId="{6E891BBA-5A2B-4AE5-9761-49344AE1666C}" srcOrd="0" destOrd="0" presId="urn:microsoft.com/office/officeart/2005/8/layout/process2"/>
    <dgm:cxn modelId="{C05A5A4C-75CE-49E2-8909-22D17E85274D}" type="presParOf" srcId="{049A7F91-DE41-4456-BEB1-F39D315AEA6C}" destId="{3C841CA1-4C2B-4329-9274-168ECFB8B53E}" srcOrd="2" destOrd="0" presId="urn:microsoft.com/office/officeart/2005/8/layout/process2"/>
    <dgm:cxn modelId="{0123E028-63EB-4B65-A7D3-9230E9E8725F}" type="presParOf" srcId="{049A7F91-DE41-4456-BEB1-F39D315AEA6C}" destId="{6B761C76-ED81-47BB-A594-513A0B7D4889}" srcOrd="3" destOrd="0" presId="urn:microsoft.com/office/officeart/2005/8/layout/process2"/>
    <dgm:cxn modelId="{F3150458-FD15-4444-9EB5-4A06E33CD647}" type="presParOf" srcId="{6B761C76-ED81-47BB-A594-513A0B7D4889}" destId="{55E02389-9D54-4048-82F5-240088FF4FD9}" srcOrd="0" destOrd="0" presId="urn:microsoft.com/office/officeart/2005/8/layout/process2"/>
    <dgm:cxn modelId="{F89204A2-76AF-494B-9D10-46B87EBB7F07}" type="presParOf" srcId="{049A7F91-DE41-4456-BEB1-F39D315AEA6C}" destId="{89C380CF-79AA-4DAB-8725-040B97A857C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3AD778-579B-4C81-9501-FDB0E0D094E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537CB42-F07D-44EC-A37A-12F2DE3E5C6D}">
      <dgm:prSet phldrT="[Texto]"/>
      <dgm:spPr/>
      <dgm:t>
        <a:bodyPr/>
        <a:lstStyle/>
        <a:p>
          <a:r>
            <a:rPr lang="es-MX"/>
            <a:t>Padres de familia y niños</a:t>
          </a:r>
        </a:p>
      </dgm:t>
    </dgm:pt>
    <dgm:pt modelId="{F8E34087-4F34-4DB1-AE6E-E0A05F08281A}" type="parTrans" cxnId="{A8E9F161-2002-4D74-B465-DEC861251380}">
      <dgm:prSet/>
      <dgm:spPr/>
      <dgm:t>
        <a:bodyPr/>
        <a:lstStyle/>
        <a:p>
          <a:endParaRPr lang="es-MX"/>
        </a:p>
      </dgm:t>
    </dgm:pt>
    <dgm:pt modelId="{CBADD3DA-3CFF-40F7-9290-322FD6ADB30C}" type="sibTrans" cxnId="{A8E9F161-2002-4D74-B465-DEC861251380}">
      <dgm:prSet/>
      <dgm:spPr/>
      <dgm:t>
        <a:bodyPr/>
        <a:lstStyle/>
        <a:p>
          <a:endParaRPr lang="es-MX"/>
        </a:p>
      </dgm:t>
    </dgm:pt>
    <dgm:pt modelId="{4F6CBAD0-E015-4D6E-BA45-FC74F5DDC78B}">
      <dgm:prSet phldrT="[Texto]" custT="1"/>
      <dgm:spPr>
        <a:solidFill>
          <a:srgbClr val="006600"/>
        </a:solidFill>
      </dgm:spPr>
      <dgm:t>
        <a:bodyPr/>
        <a:lstStyle/>
        <a:p>
          <a:r>
            <a:rPr lang="es-MX" sz="900"/>
            <a:t>Contribuyentes</a:t>
          </a:r>
        </a:p>
      </dgm:t>
    </dgm:pt>
    <dgm:pt modelId="{238407D8-C975-40CE-B47B-4C3F71A32FB5}" type="parTrans" cxnId="{AA82F88B-3EB7-4AD9-B990-4FF3E69F1AEA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s-MX"/>
        </a:p>
      </dgm:t>
    </dgm:pt>
    <dgm:pt modelId="{91C5A3CD-BBD6-4F3A-8BC4-395AF77E7538}" type="sibTrans" cxnId="{AA82F88B-3EB7-4AD9-B990-4FF3E69F1AEA}">
      <dgm:prSet/>
      <dgm:spPr/>
      <dgm:t>
        <a:bodyPr/>
        <a:lstStyle/>
        <a:p>
          <a:endParaRPr lang="es-MX"/>
        </a:p>
      </dgm:t>
    </dgm:pt>
    <dgm:pt modelId="{1A111D99-A10F-4AA3-8273-0646FA9E8933}">
      <dgm:prSet phldrT="[Texto]"/>
      <dgm:spPr/>
      <dgm:t>
        <a:bodyPr/>
        <a:lstStyle/>
        <a:p>
          <a:r>
            <a:rPr lang="es-MX" dirty="0"/>
            <a:t>Personas </a:t>
          </a:r>
          <a:r>
            <a:rPr lang="es-MX" dirty="0" smtClean="0"/>
            <a:t>Físicas</a:t>
          </a:r>
          <a:endParaRPr lang="es-MX" dirty="0"/>
        </a:p>
      </dgm:t>
    </dgm:pt>
    <dgm:pt modelId="{39564651-61C9-46EE-A9D6-4046E23EBF21}" type="parTrans" cxnId="{4C92778C-4D01-4EA9-AED5-2BA7B1A5EB89}">
      <dgm:prSet/>
      <dgm:spPr/>
      <dgm:t>
        <a:bodyPr/>
        <a:lstStyle/>
        <a:p>
          <a:endParaRPr lang="es-MX"/>
        </a:p>
      </dgm:t>
    </dgm:pt>
    <dgm:pt modelId="{2B540EA8-4429-4D80-BD82-9081D74D050A}" type="sibTrans" cxnId="{4C92778C-4D01-4EA9-AED5-2BA7B1A5EB89}">
      <dgm:prSet/>
      <dgm:spPr/>
      <dgm:t>
        <a:bodyPr/>
        <a:lstStyle/>
        <a:p>
          <a:endParaRPr lang="es-MX"/>
        </a:p>
      </dgm:t>
    </dgm:pt>
    <dgm:pt modelId="{E0AF2CD3-DB97-4BD6-8CA2-F18779374EBD}">
      <dgm:prSet phldrT="[Texto]" custT="1"/>
      <dgm:spPr>
        <a:solidFill>
          <a:srgbClr val="006600"/>
        </a:solidFill>
      </dgm:spPr>
      <dgm:t>
        <a:bodyPr/>
        <a:lstStyle/>
        <a:p>
          <a:r>
            <a:rPr lang="es-MX" sz="900"/>
            <a:t>Segmentos especificos</a:t>
          </a:r>
        </a:p>
      </dgm:t>
    </dgm:pt>
    <dgm:pt modelId="{989CAC86-318A-4F00-B4E3-DE2E8E0A439D}" type="parTrans" cxnId="{5571E548-6580-4AA2-911F-A862CEA14F4D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s-MX"/>
        </a:p>
      </dgm:t>
    </dgm:pt>
    <dgm:pt modelId="{57F1E06C-FE61-463F-A3A0-CD10F30E7AE8}" type="sibTrans" cxnId="{5571E548-6580-4AA2-911F-A862CEA14F4D}">
      <dgm:prSet/>
      <dgm:spPr/>
      <dgm:t>
        <a:bodyPr/>
        <a:lstStyle/>
        <a:p>
          <a:endParaRPr lang="es-MX"/>
        </a:p>
      </dgm:t>
    </dgm:pt>
    <dgm:pt modelId="{63284CCF-0C8C-4C23-BFB3-27CEB257C155}">
      <dgm:prSet phldrT="[Texto]"/>
      <dgm:spPr/>
      <dgm:t>
        <a:bodyPr/>
        <a:lstStyle/>
        <a:p>
          <a:r>
            <a:rPr lang="es-MX"/>
            <a:t>Universidades</a:t>
          </a:r>
        </a:p>
      </dgm:t>
    </dgm:pt>
    <dgm:pt modelId="{23E29CCF-B92E-44D2-A071-68905429DD16}" type="parTrans" cxnId="{078D6725-E85E-479E-B6B4-C8D345300841}">
      <dgm:prSet/>
      <dgm:spPr/>
      <dgm:t>
        <a:bodyPr/>
        <a:lstStyle/>
        <a:p>
          <a:endParaRPr lang="es-MX"/>
        </a:p>
      </dgm:t>
    </dgm:pt>
    <dgm:pt modelId="{1678AC2E-6205-4FC9-BACE-F8EC9E972E2D}" type="sibTrans" cxnId="{078D6725-E85E-479E-B6B4-C8D345300841}">
      <dgm:prSet/>
      <dgm:spPr/>
      <dgm:t>
        <a:bodyPr/>
        <a:lstStyle/>
        <a:p>
          <a:endParaRPr lang="es-MX"/>
        </a:p>
      </dgm:t>
    </dgm:pt>
    <dgm:pt modelId="{F6073E04-6959-43A3-94B8-74D5A23716B1}">
      <dgm:prSet phldrT="[Texto]" custT="1"/>
      <dgm:spPr>
        <a:solidFill>
          <a:srgbClr val="006600"/>
        </a:solidFill>
      </dgm:spPr>
      <dgm:t>
        <a:bodyPr/>
        <a:lstStyle/>
        <a:p>
          <a:r>
            <a:rPr lang="es-MX" sz="900" dirty="0" smtClean="0"/>
            <a:t>Población en general</a:t>
          </a:r>
          <a:endParaRPr lang="es-MX" sz="900" dirty="0"/>
        </a:p>
      </dgm:t>
    </dgm:pt>
    <dgm:pt modelId="{87EC6532-06E6-4AA7-BA9A-F38AB9DB4AF0}" type="parTrans" cxnId="{50352FF8-41D3-4432-AD63-8597886318DB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s-MX"/>
        </a:p>
      </dgm:t>
    </dgm:pt>
    <dgm:pt modelId="{B025F81E-9395-40FF-83BE-17DA009535F6}" type="sibTrans" cxnId="{50352FF8-41D3-4432-AD63-8597886318DB}">
      <dgm:prSet/>
      <dgm:spPr/>
      <dgm:t>
        <a:bodyPr/>
        <a:lstStyle/>
        <a:p>
          <a:endParaRPr lang="es-MX"/>
        </a:p>
      </dgm:t>
    </dgm:pt>
    <dgm:pt modelId="{C5C75797-3096-48D7-BBBE-5B3836C7082A}" type="pres">
      <dgm:prSet presAssocID="{DB3AD778-579B-4C81-9501-FDB0E0D094E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E1C7005-F95F-4186-A18E-DCDA0E215396}" type="pres">
      <dgm:prSet presAssocID="{DB3AD778-579B-4C81-9501-FDB0E0D094EA}" presName="cycle" presStyleCnt="0"/>
      <dgm:spPr/>
    </dgm:pt>
    <dgm:pt modelId="{9DDBEBD5-FCC1-41D8-BA82-FABF72403D71}" type="pres">
      <dgm:prSet presAssocID="{DB3AD778-579B-4C81-9501-FDB0E0D094EA}" presName="centerShape" presStyleCnt="0"/>
      <dgm:spPr/>
    </dgm:pt>
    <dgm:pt modelId="{CDBF9C4B-60EC-4876-831A-31CD62AE283C}" type="pres">
      <dgm:prSet presAssocID="{DB3AD778-579B-4C81-9501-FDB0E0D094EA}" presName="connSite" presStyleLbl="node1" presStyleIdx="0" presStyleCnt="4"/>
      <dgm:spPr/>
    </dgm:pt>
    <dgm:pt modelId="{A3DC8A1D-F91A-40EE-B7BD-9790B5EBB496}" type="pres">
      <dgm:prSet presAssocID="{DB3AD778-579B-4C81-9501-FDB0E0D094EA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4DC244E8-EF84-445C-9972-DF11A2F957FC}" type="pres">
      <dgm:prSet presAssocID="{87EC6532-06E6-4AA7-BA9A-F38AB9DB4AF0}" presName="Name25" presStyleLbl="parChTrans1D1" presStyleIdx="0" presStyleCnt="3"/>
      <dgm:spPr/>
      <dgm:t>
        <a:bodyPr/>
        <a:lstStyle/>
        <a:p>
          <a:endParaRPr lang="es-MX"/>
        </a:p>
      </dgm:t>
    </dgm:pt>
    <dgm:pt modelId="{B4AA6ED3-4210-461B-A4B8-3E4C9A0EAF09}" type="pres">
      <dgm:prSet presAssocID="{F6073E04-6959-43A3-94B8-74D5A23716B1}" presName="node" presStyleCnt="0"/>
      <dgm:spPr/>
    </dgm:pt>
    <dgm:pt modelId="{AEC0D0B0-5DCD-4FC4-98BD-F50ABD4CC9D4}" type="pres">
      <dgm:prSet presAssocID="{F6073E04-6959-43A3-94B8-74D5A23716B1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3ABFED-A901-4DCC-BE00-B8EA2186EB3C}" type="pres">
      <dgm:prSet presAssocID="{F6073E04-6959-43A3-94B8-74D5A23716B1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0232DCF-95AA-4E2A-937A-27E9335BF32E}" type="pres">
      <dgm:prSet presAssocID="{238407D8-C975-40CE-B47B-4C3F71A32FB5}" presName="Name25" presStyleLbl="parChTrans1D1" presStyleIdx="1" presStyleCnt="3"/>
      <dgm:spPr/>
      <dgm:t>
        <a:bodyPr/>
        <a:lstStyle/>
        <a:p>
          <a:endParaRPr lang="es-MX"/>
        </a:p>
      </dgm:t>
    </dgm:pt>
    <dgm:pt modelId="{CA0FDC13-326C-4762-A3F8-38729E99440B}" type="pres">
      <dgm:prSet presAssocID="{4F6CBAD0-E015-4D6E-BA45-FC74F5DDC78B}" presName="node" presStyleCnt="0"/>
      <dgm:spPr/>
    </dgm:pt>
    <dgm:pt modelId="{3E952FF8-0B53-4642-8299-D7D0283FDA43}" type="pres">
      <dgm:prSet presAssocID="{4F6CBAD0-E015-4D6E-BA45-FC74F5DDC78B}" presName="parentNode" presStyleLbl="node1" presStyleIdx="2" presStyleCnt="4" custScaleX="122275" custLinFactNeighborX="4887" custLinFactNeighborY="33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4D19C7-D939-4052-B0EC-80E6C4139D05}" type="pres">
      <dgm:prSet presAssocID="{4F6CBAD0-E015-4D6E-BA45-FC74F5DDC78B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F0209E-1C5F-4977-BD90-65F6078497C9}" type="pres">
      <dgm:prSet presAssocID="{989CAC86-318A-4F00-B4E3-DE2E8E0A439D}" presName="Name25" presStyleLbl="parChTrans1D1" presStyleIdx="2" presStyleCnt="3"/>
      <dgm:spPr/>
      <dgm:t>
        <a:bodyPr/>
        <a:lstStyle/>
        <a:p>
          <a:endParaRPr lang="es-MX"/>
        </a:p>
      </dgm:t>
    </dgm:pt>
    <dgm:pt modelId="{C01E1560-88FC-4B15-B9BF-F99FB485CF1C}" type="pres">
      <dgm:prSet presAssocID="{E0AF2CD3-DB97-4BD6-8CA2-F18779374EBD}" presName="node" presStyleCnt="0"/>
      <dgm:spPr/>
    </dgm:pt>
    <dgm:pt modelId="{9E56B798-AE97-45AC-98C2-D32D8B9EBEB1}" type="pres">
      <dgm:prSet presAssocID="{E0AF2CD3-DB97-4BD6-8CA2-F18779374EBD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F4BD02-29F6-45EA-9033-608450647E5B}" type="pres">
      <dgm:prSet presAssocID="{E0AF2CD3-DB97-4BD6-8CA2-F18779374EBD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8E9F161-2002-4D74-B465-DEC861251380}" srcId="{F6073E04-6959-43A3-94B8-74D5A23716B1}" destId="{5537CB42-F07D-44EC-A37A-12F2DE3E5C6D}" srcOrd="0" destOrd="0" parTransId="{F8E34087-4F34-4DB1-AE6E-E0A05F08281A}" sibTransId="{CBADD3DA-3CFF-40F7-9290-322FD6ADB30C}"/>
    <dgm:cxn modelId="{50352FF8-41D3-4432-AD63-8597886318DB}" srcId="{DB3AD778-579B-4C81-9501-FDB0E0D094EA}" destId="{F6073E04-6959-43A3-94B8-74D5A23716B1}" srcOrd="0" destOrd="0" parTransId="{87EC6532-06E6-4AA7-BA9A-F38AB9DB4AF0}" sibTransId="{B025F81E-9395-40FF-83BE-17DA009535F6}"/>
    <dgm:cxn modelId="{4C92778C-4D01-4EA9-AED5-2BA7B1A5EB89}" srcId="{4F6CBAD0-E015-4D6E-BA45-FC74F5DDC78B}" destId="{1A111D99-A10F-4AA3-8273-0646FA9E8933}" srcOrd="0" destOrd="0" parTransId="{39564651-61C9-46EE-A9D6-4046E23EBF21}" sibTransId="{2B540EA8-4429-4D80-BD82-9081D74D050A}"/>
    <dgm:cxn modelId="{B0A22280-8C25-4949-8F81-E7CC7FFB1EBF}" type="presOf" srcId="{63284CCF-0C8C-4C23-BFB3-27CEB257C155}" destId="{52F4BD02-29F6-45EA-9033-608450647E5B}" srcOrd="0" destOrd="0" presId="urn:microsoft.com/office/officeart/2005/8/layout/radial2"/>
    <dgm:cxn modelId="{F65C6279-D5BA-4BF2-B6D5-4A78587368C7}" type="presOf" srcId="{1A111D99-A10F-4AA3-8273-0646FA9E8933}" destId="{214D19C7-D939-4052-B0EC-80E6C4139D05}" srcOrd="0" destOrd="0" presId="urn:microsoft.com/office/officeart/2005/8/layout/radial2"/>
    <dgm:cxn modelId="{56F07F38-A51C-464E-80C7-50C7462DB996}" type="presOf" srcId="{87EC6532-06E6-4AA7-BA9A-F38AB9DB4AF0}" destId="{4DC244E8-EF84-445C-9972-DF11A2F957FC}" srcOrd="0" destOrd="0" presId="urn:microsoft.com/office/officeart/2005/8/layout/radial2"/>
    <dgm:cxn modelId="{AA82F88B-3EB7-4AD9-B990-4FF3E69F1AEA}" srcId="{DB3AD778-579B-4C81-9501-FDB0E0D094EA}" destId="{4F6CBAD0-E015-4D6E-BA45-FC74F5DDC78B}" srcOrd="1" destOrd="0" parTransId="{238407D8-C975-40CE-B47B-4C3F71A32FB5}" sibTransId="{91C5A3CD-BBD6-4F3A-8BC4-395AF77E7538}"/>
    <dgm:cxn modelId="{1C1AAE92-4E26-409C-8459-199D08734F34}" type="presOf" srcId="{DB3AD778-579B-4C81-9501-FDB0E0D094EA}" destId="{C5C75797-3096-48D7-BBBE-5B3836C7082A}" srcOrd="0" destOrd="0" presId="urn:microsoft.com/office/officeart/2005/8/layout/radial2"/>
    <dgm:cxn modelId="{5571E548-6580-4AA2-911F-A862CEA14F4D}" srcId="{DB3AD778-579B-4C81-9501-FDB0E0D094EA}" destId="{E0AF2CD3-DB97-4BD6-8CA2-F18779374EBD}" srcOrd="2" destOrd="0" parTransId="{989CAC86-318A-4F00-B4E3-DE2E8E0A439D}" sibTransId="{57F1E06C-FE61-463F-A3A0-CD10F30E7AE8}"/>
    <dgm:cxn modelId="{7A82C8F6-4AA8-4FAD-937A-35B546D918D8}" type="presOf" srcId="{E0AF2CD3-DB97-4BD6-8CA2-F18779374EBD}" destId="{9E56B798-AE97-45AC-98C2-D32D8B9EBEB1}" srcOrd="0" destOrd="0" presId="urn:microsoft.com/office/officeart/2005/8/layout/radial2"/>
    <dgm:cxn modelId="{3DADDE18-D092-4ED9-859A-6230854E9C7C}" type="presOf" srcId="{238407D8-C975-40CE-B47B-4C3F71A32FB5}" destId="{B0232DCF-95AA-4E2A-937A-27E9335BF32E}" srcOrd="0" destOrd="0" presId="urn:microsoft.com/office/officeart/2005/8/layout/radial2"/>
    <dgm:cxn modelId="{F35B1FB0-4E56-4C5B-A00B-AA328CAC3C7B}" type="presOf" srcId="{F6073E04-6959-43A3-94B8-74D5A23716B1}" destId="{AEC0D0B0-5DCD-4FC4-98BD-F50ABD4CC9D4}" srcOrd="0" destOrd="0" presId="urn:microsoft.com/office/officeart/2005/8/layout/radial2"/>
    <dgm:cxn modelId="{078D6725-E85E-479E-B6B4-C8D345300841}" srcId="{E0AF2CD3-DB97-4BD6-8CA2-F18779374EBD}" destId="{63284CCF-0C8C-4C23-BFB3-27CEB257C155}" srcOrd="0" destOrd="0" parTransId="{23E29CCF-B92E-44D2-A071-68905429DD16}" sibTransId="{1678AC2E-6205-4FC9-BACE-F8EC9E972E2D}"/>
    <dgm:cxn modelId="{4DEC99C3-CFB2-4A09-B1F7-D5B5860DFE99}" type="presOf" srcId="{4F6CBAD0-E015-4D6E-BA45-FC74F5DDC78B}" destId="{3E952FF8-0B53-4642-8299-D7D0283FDA43}" srcOrd="0" destOrd="0" presId="urn:microsoft.com/office/officeart/2005/8/layout/radial2"/>
    <dgm:cxn modelId="{1960F488-DDC3-451E-BF59-98FCCA487998}" type="presOf" srcId="{5537CB42-F07D-44EC-A37A-12F2DE3E5C6D}" destId="{7C3ABFED-A901-4DCC-BE00-B8EA2186EB3C}" srcOrd="0" destOrd="0" presId="urn:microsoft.com/office/officeart/2005/8/layout/radial2"/>
    <dgm:cxn modelId="{F5C40CB2-5511-49FA-97F5-F3233624DD3B}" type="presOf" srcId="{989CAC86-318A-4F00-B4E3-DE2E8E0A439D}" destId="{21F0209E-1C5F-4977-BD90-65F6078497C9}" srcOrd="0" destOrd="0" presId="urn:microsoft.com/office/officeart/2005/8/layout/radial2"/>
    <dgm:cxn modelId="{F8EE81DF-D7D0-461E-B120-6FF691B42F69}" type="presParOf" srcId="{C5C75797-3096-48D7-BBBE-5B3836C7082A}" destId="{7E1C7005-F95F-4186-A18E-DCDA0E215396}" srcOrd="0" destOrd="0" presId="urn:microsoft.com/office/officeart/2005/8/layout/radial2"/>
    <dgm:cxn modelId="{E07138D9-F98E-4CCB-8EA4-E724CEBBD6D5}" type="presParOf" srcId="{7E1C7005-F95F-4186-A18E-DCDA0E215396}" destId="{9DDBEBD5-FCC1-41D8-BA82-FABF72403D71}" srcOrd="0" destOrd="0" presId="urn:microsoft.com/office/officeart/2005/8/layout/radial2"/>
    <dgm:cxn modelId="{5AB33F1F-74A1-4778-ABF5-0CCB1A936415}" type="presParOf" srcId="{9DDBEBD5-FCC1-41D8-BA82-FABF72403D71}" destId="{CDBF9C4B-60EC-4876-831A-31CD62AE283C}" srcOrd="0" destOrd="0" presId="urn:microsoft.com/office/officeart/2005/8/layout/radial2"/>
    <dgm:cxn modelId="{D486412E-3D06-4392-9EE3-B29E05DD5594}" type="presParOf" srcId="{9DDBEBD5-FCC1-41D8-BA82-FABF72403D71}" destId="{A3DC8A1D-F91A-40EE-B7BD-9790B5EBB496}" srcOrd="1" destOrd="0" presId="urn:microsoft.com/office/officeart/2005/8/layout/radial2"/>
    <dgm:cxn modelId="{A2805FE9-D207-4C49-9954-24DA512DF889}" type="presParOf" srcId="{7E1C7005-F95F-4186-A18E-DCDA0E215396}" destId="{4DC244E8-EF84-445C-9972-DF11A2F957FC}" srcOrd="1" destOrd="0" presId="urn:microsoft.com/office/officeart/2005/8/layout/radial2"/>
    <dgm:cxn modelId="{FB8B6CD4-4AC1-4305-A466-C2CDE4E21975}" type="presParOf" srcId="{7E1C7005-F95F-4186-A18E-DCDA0E215396}" destId="{B4AA6ED3-4210-461B-A4B8-3E4C9A0EAF09}" srcOrd="2" destOrd="0" presId="urn:microsoft.com/office/officeart/2005/8/layout/radial2"/>
    <dgm:cxn modelId="{1BA7FD0E-F2FE-4A7B-BC29-6D595881A7DC}" type="presParOf" srcId="{B4AA6ED3-4210-461B-A4B8-3E4C9A0EAF09}" destId="{AEC0D0B0-5DCD-4FC4-98BD-F50ABD4CC9D4}" srcOrd="0" destOrd="0" presId="urn:microsoft.com/office/officeart/2005/8/layout/radial2"/>
    <dgm:cxn modelId="{58B54475-8801-4DA1-A445-C209D5874CAE}" type="presParOf" srcId="{B4AA6ED3-4210-461B-A4B8-3E4C9A0EAF09}" destId="{7C3ABFED-A901-4DCC-BE00-B8EA2186EB3C}" srcOrd="1" destOrd="0" presId="urn:microsoft.com/office/officeart/2005/8/layout/radial2"/>
    <dgm:cxn modelId="{A057EA70-0C1B-4ACC-AA92-A784ECD68EA6}" type="presParOf" srcId="{7E1C7005-F95F-4186-A18E-DCDA0E215396}" destId="{B0232DCF-95AA-4E2A-937A-27E9335BF32E}" srcOrd="3" destOrd="0" presId="urn:microsoft.com/office/officeart/2005/8/layout/radial2"/>
    <dgm:cxn modelId="{B30080C3-F576-4986-80F5-7F5FE0672AC2}" type="presParOf" srcId="{7E1C7005-F95F-4186-A18E-DCDA0E215396}" destId="{CA0FDC13-326C-4762-A3F8-38729E99440B}" srcOrd="4" destOrd="0" presId="urn:microsoft.com/office/officeart/2005/8/layout/radial2"/>
    <dgm:cxn modelId="{F6B93872-D525-4138-8E5B-9D23B2DAA713}" type="presParOf" srcId="{CA0FDC13-326C-4762-A3F8-38729E99440B}" destId="{3E952FF8-0B53-4642-8299-D7D0283FDA43}" srcOrd="0" destOrd="0" presId="urn:microsoft.com/office/officeart/2005/8/layout/radial2"/>
    <dgm:cxn modelId="{C8CFCE49-19C6-4CB1-8740-78006A2CC233}" type="presParOf" srcId="{CA0FDC13-326C-4762-A3F8-38729E99440B}" destId="{214D19C7-D939-4052-B0EC-80E6C4139D05}" srcOrd="1" destOrd="0" presId="urn:microsoft.com/office/officeart/2005/8/layout/radial2"/>
    <dgm:cxn modelId="{12D8DB50-F92E-43F4-909E-116B479B4A9C}" type="presParOf" srcId="{7E1C7005-F95F-4186-A18E-DCDA0E215396}" destId="{21F0209E-1C5F-4977-BD90-65F6078497C9}" srcOrd="5" destOrd="0" presId="urn:microsoft.com/office/officeart/2005/8/layout/radial2"/>
    <dgm:cxn modelId="{AEC26731-1B64-45DD-8941-A9D2AC4B98EC}" type="presParOf" srcId="{7E1C7005-F95F-4186-A18E-DCDA0E215396}" destId="{C01E1560-88FC-4B15-B9BF-F99FB485CF1C}" srcOrd="6" destOrd="0" presId="urn:microsoft.com/office/officeart/2005/8/layout/radial2"/>
    <dgm:cxn modelId="{420F6E66-6A6F-4E63-9385-5F6EAAB9AD06}" type="presParOf" srcId="{C01E1560-88FC-4B15-B9BF-F99FB485CF1C}" destId="{9E56B798-AE97-45AC-98C2-D32D8B9EBEB1}" srcOrd="0" destOrd="0" presId="urn:microsoft.com/office/officeart/2005/8/layout/radial2"/>
    <dgm:cxn modelId="{1DAE6BB7-DD94-4CC2-98DA-D6B81BB7F3AA}" type="presParOf" srcId="{C01E1560-88FC-4B15-B9BF-F99FB485CF1C}" destId="{52F4BD02-29F6-45EA-9033-608450647E5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F43D28-5935-480A-B058-AC1D4A32139D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84987E7-38AB-4751-94D5-0B0295953759}">
      <dgm:prSet phldrT="[Texto]"/>
      <dgm:spPr>
        <a:solidFill>
          <a:srgbClr val="006600"/>
        </a:solidFill>
      </dgm:spPr>
      <dgm:t>
        <a:bodyPr/>
        <a:lstStyle/>
        <a:p>
          <a:r>
            <a:rPr lang="es-MX" dirty="0" smtClean="0"/>
            <a:t>Bienvenida</a:t>
          </a:r>
          <a:endParaRPr lang="es-MX" dirty="0"/>
        </a:p>
      </dgm:t>
    </dgm:pt>
    <dgm:pt modelId="{371BE2FE-1454-488F-9613-73204E68E69E}" type="parTrans" cxnId="{5ACC50D4-A90D-4408-8E4E-9E3B06C4707E}">
      <dgm:prSet/>
      <dgm:spPr/>
      <dgm:t>
        <a:bodyPr/>
        <a:lstStyle/>
        <a:p>
          <a:endParaRPr lang="es-MX"/>
        </a:p>
      </dgm:t>
    </dgm:pt>
    <dgm:pt modelId="{E7499A6D-9B24-4CA7-9EF6-B3BBD4F84CCD}" type="sibTrans" cxnId="{5ACC50D4-A90D-4408-8E4E-9E3B06C4707E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9171B31F-615C-4B51-8193-AE965D772B9F}">
      <dgm:prSet phldrT="[Texto]"/>
      <dgm:spPr>
        <a:solidFill>
          <a:srgbClr val="006600"/>
        </a:solidFill>
      </dgm:spPr>
      <dgm:t>
        <a:bodyPr/>
        <a:lstStyle/>
        <a:p>
          <a:r>
            <a:rPr lang="es-MX" dirty="0" smtClean="0"/>
            <a:t>Identificación como visitante</a:t>
          </a:r>
          <a:endParaRPr lang="es-MX" dirty="0"/>
        </a:p>
      </dgm:t>
    </dgm:pt>
    <dgm:pt modelId="{932F7020-FB49-433C-8F45-9F3774170B1B}" type="parTrans" cxnId="{7B9477E5-3A40-4ABA-B525-A8C4694869D0}">
      <dgm:prSet/>
      <dgm:spPr/>
      <dgm:t>
        <a:bodyPr/>
        <a:lstStyle/>
        <a:p>
          <a:endParaRPr lang="es-MX"/>
        </a:p>
      </dgm:t>
    </dgm:pt>
    <dgm:pt modelId="{D12F175E-7472-4F7E-96A9-9EC080A7AFD8}" type="sibTrans" cxnId="{7B9477E5-3A40-4ABA-B525-A8C4694869D0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D55E8B19-65FD-4E6E-A058-E079D3DADC68}">
      <dgm:prSet phldrT="[Texto]"/>
      <dgm:spPr>
        <a:solidFill>
          <a:srgbClr val="006600"/>
        </a:solidFill>
      </dgm:spPr>
      <dgm:t>
        <a:bodyPr/>
        <a:lstStyle/>
        <a:p>
          <a:r>
            <a:rPr lang="es-MX" dirty="0" smtClean="0"/>
            <a:t>Asignación de guía para el recorrido</a:t>
          </a:r>
          <a:endParaRPr lang="es-MX" dirty="0"/>
        </a:p>
      </dgm:t>
    </dgm:pt>
    <dgm:pt modelId="{CE08CFCF-20BE-4132-874C-3B8084296CD6}" type="parTrans" cxnId="{81BA3FC1-0DBE-486E-BB06-0D2D2AB534B5}">
      <dgm:prSet/>
      <dgm:spPr/>
      <dgm:t>
        <a:bodyPr/>
        <a:lstStyle/>
        <a:p>
          <a:endParaRPr lang="es-MX"/>
        </a:p>
      </dgm:t>
    </dgm:pt>
    <dgm:pt modelId="{ED6D9C78-B55B-4C3A-A604-D1F1776D9272}" type="sibTrans" cxnId="{81BA3FC1-0DBE-486E-BB06-0D2D2AB534B5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E90D4235-240D-4CD2-A68C-55D38FAA9F17}">
      <dgm:prSet phldrT="[Texto]"/>
      <dgm:spPr>
        <a:solidFill>
          <a:srgbClr val="006600"/>
        </a:solidFill>
      </dgm:spPr>
      <dgm:t>
        <a:bodyPr/>
        <a:lstStyle/>
        <a:p>
          <a:r>
            <a:rPr lang="es-MX" dirty="0" smtClean="0"/>
            <a:t>Explicación en general</a:t>
          </a:r>
          <a:endParaRPr lang="es-MX" dirty="0"/>
        </a:p>
      </dgm:t>
    </dgm:pt>
    <dgm:pt modelId="{F1E33414-CE31-44A5-A96D-D723EEA5C690}" type="parTrans" cxnId="{43D73BFC-4DE1-4963-8081-363E0B8CD226}">
      <dgm:prSet/>
      <dgm:spPr/>
      <dgm:t>
        <a:bodyPr/>
        <a:lstStyle/>
        <a:p>
          <a:endParaRPr lang="es-MX"/>
        </a:p>
      </dgm:t>
    </dgm:pt>
    <dgm:pt modelId="{51518744-0434-43BE-887A-849DA256CCAE}" type="sibTrans" cxnId="{43D73BFC-4DE1-4963-8081-363E0B8CD226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57FDEF47-351E-4537-B156-8895B4C65EEF}">
      <dgm:prSet phldrT="[Texto]"/>
      <dgm:spPr>
        <a:solidFill>
          <a:srgbClr val="006600"/>
        </a:solidFill>
      </dgm:spPr>
      <dgm:t>
        <a:bodyPr/>
        <a:lstStyle/>
        <a:p>
          <a:r>
            <a:rPr lang="es-MX" dirty="0" smtClean="0"/>
            <a:t>Recorrido</a:t>
          </a:r>
        </a:p>
        <a:p>
          <a:r>
            <a:rPr lang="es-MX" dirty="0" smtClean="0"/>
            <a:t>[Tres etapas]</a:t>
          </a:r>
          <a:endParaRPr lang="es-MX" dirty="0"/>
        </a:p>
      </dgm:t>
    </dgm:pt>
    <dgm:pt modelId="{6B84F8F2-0DAF-40C5-87FA-A1A37C5DA64B}" type="parTrans" cxnId="{83D2B0FF-E828-459D-A01C-6B71D2EDABEE}">
      <dgm:prSet/>
      <dgm:spPr/>
      <dgm:t>
        <a:bodyPr/>
        <a:lstStyle/>
        <a:p>
          <a:endParaRPr lang="es-MX"/>
        </a:p>
      </dgm:t>
    </dgm:pt>
    <dgm:pt modelId="{B9D4A35E-F95B-4EC6-BC0C-C19A66E2D494}" type="sibTrans" cxnId="{83D2B0FF-E828-459D-A01C-6B71D2EDABEE}">
      <dgm:prSet/>
      <dgm:spPr/>
      <dgm:t>
        <a:bodyPr/>
        <a:lstStyle/>
        <a:p>
          <a:endParaRPr lang="es-MX"/>
        </a:p>
      </dgm:t>
    </dgm:pt>
    <dgm:pt modelId="{763068F3-3114-4D29-B8CF-CEA295D258CD}" type="pres">
      <dgm:prSet presAssocID="{1BF43D28-5935-480A-B058-AC1D4A3213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BDB3423-C3C1-48AD-BEB1-C8B8D2EFCFEB}" type="pres">
      <dgm:prSet presAssocID="{E84987E7-38AB-4751-94D5-0B029595375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6B792B-0DFA-4C8C-9E0F-C9D486CA2819}" type="pres">
      <dgm:prSet presAssocID="{E7499A6D-9B24-4CA7-9EF6-B3BBD4F84CCD}" presName="sibTrans" presStyleLbl="sibTrans2D1" presStyleIdx="0" presStyleCnt="4"/>
      <dgm:spPr/>
      <dgm:t>
        <a:bodyPr/>
        <a:lstStyle/>
        <a:p>
          <a:endParaRPr lang="es-MX"/>
        </a:p>
      </dgm:t>
    </dgm:pt>
    <dgm:pt modelId="{55987C2A-556F-41C6-AFCF-497E44D8102A}" type="pres">
      <dgm:prSet presAssocID="{E7499A6D-9B24-4CA7-9EF6-B3BBD4F84CCD}" presName="connectorText" presStyleLbl="sibTrans2D1" presStyleIdx="0" presStyleCnt="4"/>
      <dgm:spPr/>
      <dgm:t>
        <a:bodyPr/>
        <a:lstStyle/>
        <a:p>
          <a:endParaRPr lang="es-MX"/>
        </a:p>
      </dgm:t>
    </dgm:pt>
    <dgm:pt modelId="{452F7304-FF7A-417E-B3C9-2259113E2DF4}" type="pres">
      <dgm:prSet presAssocID="{9171B31F-615C-4B51-8193-AE965D772B9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D1D34EF-01F3-4EFF-B1B4-B430C0FBD3CC}" type="pres">
      <dgm:prSet presAssocID="{D12F175E-7472-4F7E-96A9-9EC080A7AFD8}" presName="sibTrans" presStyleLbl="sibTrans2D1" presStyleIdx="1" presStyleCnt="4"/>
      <dgm:spPr/>
      <dgm:t>
        <a:bodyPr/>
        <a:lstStyle/>
        <a:p>
          <a:endParaRPr lang="es-MX"/>
        </a:p>
      </dgm:t>
    </dgm:pt>
    <dgm:pt modelId="{30A878AE-8A35-4758-8EB4-65BDC138C0D0}" type="pres">
      <dgm:prSet presAssocID="{D12F175E-7472-4F7E-96A9-9EC080A7AFD8}" presName="connectorText" presStyleLbl="sibTrans2D1" presStyleIdx="1" presStyleCnt="4"/>
      <dgm:spPr/>
      <dgm:t>
        <a:bodyPr/>
        <a:lstStyle/>
        <a:p>
          <a:endParaRPr lang="es-MX"/>
        </a:p>
      </dgm:t>
    </dgm:pt>
    <dgm:pt modelId="{5B7183DE-6662-458B-9DB4-94C32646EE34}" type="pres">
      <dgm:prSet presAssocID="{D55E8B19-65FD-4E6E-A058-E079D3DADC6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1685E4-E990-41C5-968C-CDA12EE509EA}" type="pres">
      <dgm:prSet presAssocID="{ED6D9C78-B55B-4C3A-A604-D1F1776D9272}" presName="sibTrans" presStyleLbl="sibTrans2D1" presStyleIdx="2" presStyleCnt="4"/>
      <dgm:spPr/>
      <dgm:t>
        <a:bodyPr/>
        <a:lstStyle/>
        <a:p>
          <a:endParaRPr lang="es-MX"/>
        </a:p>
      </dgm:t>
    </dgm:pt>
    <dgm:pt modelId="{A8AF56B7-F496-490D-BC8A-742BCB6B5D10}" type="pres">
      <dgm:prSet presAssocID="{ED6D9C78-B55B-4C3A-A604-D1F1776D9272}" presName="connectorText" presStyleLbl="sibTrans2D1" presStyleIdx="2" presStyleCnt="4"/>
      <dgm:spPr/>
      <dgm:t>
        <a:bodyPr/>
        <a:lstStyle/>
        <a:p>
          <a:endParaRPr lang="es-MX"/>
        </a:p>
      </dgm:t>
    </dgm:pt>
    <dgm:pt modelId="{07B05583-34AB-4D6C-886E-2FC94D417CC7}" type="pres">
      <dgm:prSet presAssocID="{E90D4235-240D-4CD2-A68C-55D38FAA9F1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00A80D-7125-4556-9ED9-8835A4F9A69A}" type="pres">
      <dgm:prSet presAssocID="{51518744-0434-43BE-887A-849DA256CCAE}" presName="sibTrans" presStyleLbl="sibTrans2D1" presStyleIdx="3" presStyleCnt="4"/>
      <dgm:spPr/>
      <dgm:t>
        <a:bodyPr/>
        <a:lstStyle/>
        <a:p>
          <a:endParaRPr lang="es-MX"/>
        </a:p>
      </dgm:t>
    </dgm:pt>
    <dgm:pt modelId="{CEAA5CCC-F5FD-4CC1-A8F3-F18002495E95}" type="pres">
      <dgm:prSet presAssocID="{51518744-0434-43BE-887A-849DA256CCAE}" presName="connectorText" presStyleLbl="sibTrans2D1" presStyleIdx="3" presStyleCnt="4"/>
      <dgm:spPr/>
      <dgm:t>
        <a:bodyPr/>
        <a:lstStyle/>
        <a:p>
          <a:endParaRPr lang="es-MX"/>
        </a:p>
      </dgm:t>
    </dgm:pt>
    <dgm:pt modelId="{BED5F0A7-C6D8-4582-9841-54DDF2511EB9}" type="pres">
      <dgm:prSet presAssocID="{57FDEF47-351E-4537-B156-8895B4C65EEF}" presName="node" presStyleLbl="node1" presStyleIdx="4" presStyleCnt="5" custLinFactNeighborX="1972" custLinFactNeighborY="-3333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3D73BFC-4DE1-4963-8081-363E0B8CD226}" srcId="{1BF43D28-5935-480A-B058-AC1D4A32139D}" destId="{E90D4235-240D-4CD2-A68C-55D38FAA9F17}" srcOrd="3" destOrd="0" parTransId="{F1E33414-CE31-44A5-A96D-D723EEA5C690}" sibTransId="{51518744-0434-43BE-887A-849DA256CCAE}"/>
    <dgm:cxn modelId="{81BA3FC1-0DBE-486E-BB06-0D2D2AB534B5}" srcId="{1BF43D28-5935-480A-B058-AC1D4A32139D}" destId="{D55E8B19-65FD-4E6E-A058-E079D3DADC68}" srcOrd="2" destOrd="0" parTransId="{CE08CFCF-20BE-4132-874C-3B8084296CD6}" sibTransId="{ED6D9C78-B55B-4C3A-A604-D1F1776D9272}"/>
    <dgm:cxn modelId="{511E92A0-0617-4AE1-8041-C44BDFD85C48}" type="presOf" srcId="{E84987E7-38AB-4751-94D5-0B0295953759}" destId="{CBDB3423-C3C1-48AD-BEB1-C8B8D2EFCFEB}" srcOrd="0" destOrd="0" presId="urn:microsoft.com/office/officeart/2005/8/layout/process5"/>
    <dgm:cxn modelId="{5ACC50D4-A90D-4408-8E4E-9E3B06C4707E}" srcId="{1BF43D28-5935-480A-B058-AC1D4A32139D}" destId="{E84987E7-38AB-4751-94D5-0B0295953759}" srcOrd="0" destOrd="0" parTransId="{371BE2FE-1454-488F-9613-73204E68E69E}" sibTransId="{E7499A6D-9B24-4CA7-9EF6-B3BBD4F84CCD}"/>
    <dgm:cxn modelId="{8C8A56D5-F360-4278-B6F3-4ED435C5B69C}" type="presOf" srcId="{51518744-0434-43BE-887A-849DA256CCAE}" destId="{4400A80D-7125-4556-9ED9-8835A4F9A69A}" srcOrd="0" destOrd="0" presId="urn:microsoft.com/office/officeart/2005/8/layout/process5"/>
    <dgm:cxn modelId="{2D475D7B-6593-41A7-9DA4-985B7CD1026C}" type="presOf" srcId="{E7499A6D-9B24-4CA7-9EF6-B3BBD4F84CCD}" destId="{656B792B-0DFA-4C8C-9E0F-C9D486CA2819}" srcOrd="0" destOrd="0" presId="urn:microsoft.com/office/officeart/2005/8/layout/process5"/>
    <dgm:cxn modelId="{83D2B0FF-E828-459D-A01C-6B71D2EDABEE}" srcId="{1BF43D28-5935-480A-B058-AC1D4A32139D}" destId="{57FDEF47-351E-4537-B156-8895B4C65EEF}" srcOrd="4" destOrd="0" parTransId="{6B84F8F2-0DAF-40C5-87FA-A1A37C5DA64B}" sibTransId="{B9D4A35E-F95B-4EC6-BC0C-C19A66E2D494}"/>
    <dgm:cxn modelId="{D35AD597-1381-48A1-A08A-E1EA18AF79DA}" type="presOf" srcId="{D12F175E-7472-4F7E-96A9-9EC080A7AFD8}" destId="{2D1D34EF-01F3-4EFF-B1B4-B430C0FBD3CC}" srcOrd="0" destOrd="0" presId="urn:microsoft.com/office/officeart/2005/8/layout/process5"/>
    <dgm:cxn modelId="{432E9BDB-4A0E-444E-9BB5-C00CBDB2AA49}" type="presOf" srcId="{57FDEF47-351E-4537-B156-8895B4C65EEF}" destId="{BED5F0A7-C6D8-4582-9841-54DDF2511EB9}" srcOrd="0" destOrd="0" presId="urn:microsoft.com/office/officeart/2005/8/layout/process5"/>
    <dgm:cxn modelId="{05ADEC01-E067-4F4D-BAB3-BC766EA22987}" type="presOf" srcId="{ED6D9C78-B55B-4C3A-A604-D1F1776D9272}" destId="{A8AF56B7-F496-490D-BC8A-742BCB6B5D10}" srcOrd="1" destOrd="0" presId="urn:microsoft.com/office/officeart/2005/8/layout/process5"/>
    <dgm:cxn modelId="{7B9477E5-3A40-4ABA-B525-A8C4694869D0}" srcId="{1BF43D28-5935-480A-B058-AC1D4A32139D}" destId="{9171B31F-615C-4B51-8193-AE965D772B9F}" srcOrd="1" destOrd="0" parTransId="{932F7020-FB49-433C-8F45-9F3774170B1B}" sibTransId="{D12F175E-7472-4F7E-96A9-9EC080A7AFD8}"/>
    <dgm:cxn modelId="{E7921347-D6C4-4081-80B3-2933769DCE1F}" type="presOf" srcId="{E7499A6D-9B24-4CA7-9EF6-B3BBD4F84CCD}" destId="{55987C2A-556F-41C6-AFCF-497E44D8102A}" srcOrd="1" destOrd="0" presId="urn:microsoft.com/office/officeart/2005/8/layout/process5"/>
    <dgm:cxn modelId="{E65E1633-1403-42CB-B03F-EC4F4C63664A}" type="presOf" srcId="{ED6D9C78-B55B-4C3A-A604-D1F1776D9272}" destId="{E11685E4-E990-41C5-968C-CDA12EE509EA}" srcOrd="0" destOrd="0" presId="urn:microsoft.com/office/officeart/2005/8/layout/process5"/>
    <dgm:cxn modelId="{F800D552-0469-4CD8-A132-30E9F0FCE2EB}" type="presOf" srcId="{51518744-0434-43BE-887A-849DA256CCAE}" destId="{CEAA5CCC-F5FD-4CC1-A8F3-F18002495E95}" srcOrd="1" destOrd="0" presId="urn:microsoft.com/office/officeart/2005/8/layout/process5"/>
    <dgm:cxn modelId="{9C9D67EF-5046-4004-935C-4A489FBC17E1}" type="presOf" srcId="{9171B31F-615C-4B51-8193-AE965D772B9F}" destId="{452F7304-FF7A-417E-B3C9-2259113E2DF4}" srcOrd="0" destOrd="0" presId="urn:microsoft.com/office/officeart/2005/8/layout/process5"/>
    <dgm:cxn modelId="{B8F5D4EA-0D45-4562-9B10-4AB5B948CC33}" type="presOf" srcId="{D55E8B19-65FD-4E6E-A058-E079D3DADC68}" destId="{5B7183DE-6662-458B-9DB4-94C32646EE34}" srcOrd="0" destOrd="0" presId="urn:microsoft.com/office/officeart/2005/8/layout/process5"/>
    <dgm:cxn modelId="{BAA10188-4108-4B09-BF4A-5D9389380AC8}" type="presOf" srcId="{1BF43D28-5935-480A-B058-AC1D4A32139D}" destId="{763068F3-3114-4D29-B8CF-CEA295D258CD}" srcOrd="0" destOrd="0" presId="urn:microsoft.com/office/officeart/2005/8/layout/process5"/>
    <dgm:cxn modelId="{2D0CBDCC-84CD-4C39-8C1F-125FB2E22BA9}" type="presOf" srcId="{D12F175E-7472-4F7E-96A9-9EC080A7AFD8}" destId="{30A878AE-8A35-4758-8EB4-65BDC138C0D0}" srcOrd="1" destOrd="0" presId="urn:microsoft.com/office/officeart/2005/8/layout/process5"/>
    <dgm:cxn modelId="{15E40163-43AE-4592-BFA6-BDA86FDC8E4C}" type="presOf" srcId="{E90D4235-240D-4CD2-A68C-55D38FAA9F17}" destId="{07B05583-34AB-4D6C-886E-2FC94D417CC7}" srcOrd="0" destOrd="0" presId="urn:microsoft.com/office/officeart/2005/8/layout/process5"/>
    <dgm:cxn modelId="{E916204A-7A40-4509-9639-F1EE92377C93}" type="presParOf" srcId="{763068F3-3114-4D29-B8CF-CEA295D258CD}" destId="{CBDB3423-C3C1-48AD-BEB1-C8B8D2EFCFEB}" srcOrd="0" destOrd="0" presId="urn:microsoft.com/office/officeart/2005/8/layout/process5"/>
    <dgm:cxn modelId="{B652D90C-ABE1-4199-8CA7-F143971FB5C9}" type="presParOf" srcId="{763068F3-3114-4D29-B8CF-CEA295D258CD}" destId="{656B792B-0DFA-4C8C-9E0F-C9D486CA2819}" srcOrd="1" destOrd="0" presId="urn:microsoft.com/office/officeart/2005/8/layout/process5"/>
    <dgm:cxn modelId="{298D414C-952B-4B03-A0E1-0F62C3A65222}" type="presParOf" srcId="{656B792B-0DFA-4C8C-9E0F-C9D486CA2819}" destId="{55987C2A-556F-41C6-AFCF-497E44D8102A}" srcOrd="0" destOrd="0" presId="urn:microsoft.com/office/officeart/2005/8/layout/process5"/>
    <dgm:cxn modelId="{416043A9-7000-481C-A55A-F1C549583643}" type="presParOf" srcId="{763068F3-3114-4D29-B8CF-CEA295D258CD}" destId="{452F7304-FF7A-417E-B3C9-2259113E2DF4}" srcOrd="2" destOrd="0" presId="urn:microsoft.com/office/officeart/2005/8/layout/process5"/>
    <dgm:cxn modelId="{B76AC6BF-9F22-464D-8B94-50A0913425E2}" type="presParOf" srcId="{763068F3-3114-4D29-B8CF-CEA295D258CD}" destId="{2D1D34EF-01F3-4EFF-B1B4-B430C0FBD3CC}" srcOrd="3" destOrd="0" presId="urn:microsoft.com/office/officeart/2005/8/layout/process5"/>
    <dgm:cxn modelId="{CB0DF466-45C9-430B-9CA5-E5F88B1C4CB2}" type="presParOf" srcId="{2D1D34EF-01F3-4EFF-B1B4-B430C0FBD3CC}" destId="{30A878AE-8A35-4758-8EB4-65BDC138C0D0}" srcOrd="0" destOrd="0" presId="urn:microsoft.com/office/officeart/2005/8/layout/process5"/>
    <dgm:cxn modelId="{3CE9F6FD-0A8F-4B94-B971-0B49D0C5E078}" type="presParOf" srcId="{763068F3-3114-4D29-B8CF-CEA295D258CD}" destId="{5B7183DE-6662-458B-9DB4-94C32646EE34}" srcOrd="4" destOrd="0" presId="urn:microsoft.com/office/officeart/2005/8/layout/process5"/>
    <dgm:cxn modelId="{B34A2BD5-2D6E-46B7-8801-23BEC781DE24}" type="presParOf" srcId="{763068F3-3114-4D29-B8CF-CEA295D258CD}" destId="{E11685E4-E990-41C5-968C-CDA12EE509EA}" srcOrd="5" destOrd="0" presId="urn:microsoft.com/office/officeart/2005/8/layout/process5"/>
    <dgm:cxn modelId="{8FD57766-8DA4-4B5D-8433-D7FD292478AA}" type="presParOf" srcId="{E11685E4-E990-41C5-968C-CDA12EE509EA}" destId="{A8AF56B7-F496-490D-BC8A-742BCB6B5D10}" srcOrd="0" destOrd="0" presId="urn:microsoft.com/office/officeart/2005/8/layout/process5"/>
    <dgm:cxn modelId="{5BA3BE1F-A9CF-4687-A38A-E930B8278947}" type="presParOf" srcId="{763068F3-3114-4D29-B8CF-CEA295D258CD}" destId="{07B05583-34AB-4D6C-886E-2FC94D417CC7}" srcOrd="6" destOrd="0" presId="urn:microsoft.com/office/officeart/2005/8/layout/process5"/>
    <dgm:cxn modelId="{E8F6A33E-91B2-41E0-8CDF-6CDEDF023F75}" type="presParOf" srcId="{763068F3-3114-4D29-B8CF-CEA295D258CD}" destId="{4400A80D-7125-4556-9ED9-8835A4F9A69A}" srcOrd="7" destOrd="0" presId="urn:microsoft.com/office/officeart/2005/8/layout/process5"/>
    <dgm:cxn modelId="{CB168E16-37BE-4073-955E-0573D444C6D5}" type="presParOf" srcId="{4400A80D-7125-4556-9ED9-8835A4F9A69A}" destId="{CEAA5CCC-F5FD-4CC1-A8F3-F18002495E95}" srcOrd="0" destOrd="0" presId="urn:microsoft.com/office/officeart/2005/8/layout/process5"/>
    <dgm:cxn modelId="{3C1CA0C4-BB69-4CC0-99C9-94D42DCF8BF6}" type="presParOf" srcId="{763068F3-3114-4D29-B8CF-CEA295D258CD}" destId="{BED5F0A7-C6D8-4582-9841-54DDF2511EB9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6D9A6F-80F0-4719-8823-07F90524A0A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40EEF0A-4169-4FD8-ACF8-0A25AFBF4220}">
      <dgm:prSet phldrT="[Texto]"/>
      <dgm:spPr>
        <a:solidFill>
          <a:srgbClr val="006600"/>
        </a:solidFill>
      </dgm:spPr>
      <dgm:t>
        <a:bodyPr/>
        <a:lstStyle/>
        <a:p>
          <a:r>
            <a:rPr lang="es-MX" dirty="0" smtClean="0"/>
            <a:t>Primarias</a:t>
          </a:r>
          <a:endParaRPr lang="es-MX" dirty="0"/>
        </a:p>
      </dgm:t>
    </dgm:pt>
    <dgm:pt modelId="{20A2D959-B11F-4E50-B5D4-DF78CB673A91}" type="parTrans" cxnId="{14B3C082-6ECE-4AA6-8511-23915F29F41A}">
      <dgm:prSet/>
      <dgm:spPr/>
      <dgm:t>
        <a:bodyPr/>
        <a:lstStyle/>
        <a:p>
          <a:endParaRPr lang="es-MX"/>
        </a:p>
      </dgm:t>
    </dgm:pt>
    <dgm:pt modelId="{C62C140A-49B2-47DB-8724-B9BC90647CAD}" type="sibTrans" cxnId="{14B3C082-6ECE-4AA6-8511-23915F29F41A}">
      <dgm:prSet/>
      <dgm:spPr/>
      <dgm:t>
        <a:bodyPr/>
        <a:lstStyle/>
        <a:p>
          <a:endParaRPr lang="es-MX"/>
        </a:p>
      </dgm:t>
    </dgm:pt>
    <dgm:pt modelId="{875A5987-68ED-477E-89D3-61B9EF33DAA0}">
      <dgm:prSet phldrT="[Texto]"/>
      <dgm:spPr>
        <a:solidFill>
          <a:srgbClr val="006600"/>
        </a:solidFill>
      </dgm:spPr>
      <dgm:t>
        <a:bodyPr/>
        <a:lstStyle/>
        <a:p>
          <a:r>
            <a:rPr lang="es-MX" dirty="0" smtClean="0"/>
            <a:t>Secundarias</a:t>
          </a:r>
          <a:endParaRPr lang="es-MX" dirty="0"/>
        </a:p>
      </dgm:t>
    </dgm:pt>
    <dgm:pt modelId="{0A7D98E5-1651-4FE2-9CE2-18208266D0EC}" type="parTrans" cxnId="{36F0FB7E-843D-43E3-952F-8FDB26CCDED8}">
      <dgm:prSet/>
      <dgm:spPr/>
      <dgm:t>
        <a:bodyPr/>
        <a:lstStyle/>
        <a:p>
          <a:endParaRPr lang="es-MX"/>
        </a:p>
      </dgm:t>
    </dgm:pt>
    <dgm:pt modelId="{B2280BBD-FE90-4714-B5FA-B62F34601CAE}" type="sibTrans" cxnId="{36F0FB7E-843D-43E3-952F-8FDB26CCDED8}">
      <dgm:prSet/>
      <dgm:spPr/>
      <dgm:t>
        <a:bodyPr/>
        <a:lstStyle/>
        <a:p>
          <a:endParaRPr lang="es-MX"/>
        </a:p>
      </dgm:t>
    </dgm:pt>
    <dgm:pt modelId="{1B8D9D77-8C10-4810-82EC-8A402D7E33E5}">
      <dgm:prSet phldrT="[Texto]"/>
      <dgm:spPr>
        <a:solidFill>
          <a:srgbClr val="006600"/>
        </a:solidFill>
      </dgm:spPr>
      <dgm:t>
        <a:bodyPr/>
        <a:lstStyle/>
        <a:p>
          <a:r>
            <a:rPr lang="es-MX" dirty="0" smtClean="0"/>
            <a:t>Preparatorias</a:t>
          </a:r>
          <a:endParaRPr lang="es-MX" dirty="0"/>
        </a:p>
      </dgm:t>
    </dgm:pt>
    <dgm:pt modelId="{22776FF1-39A8-4E3B-95C4-DE32D2000456}" type="parTrans" cxnId="{B23BF467-66EA-46C9-AF80-0F523913C904}">
      <dgm:prSet/>
      <dgm:spPr/>
      <dgm:t>
        <a:bodyPr/>
        <a:lstStyle/>
        <a:p>
          <a:endParaRPr lang="es-MX"/>
        </a:p>
      </dgm:t>
    </dgm:pt>
    <dgm:pt modelId="{92418C63-B766-4248-A03C-DBD54DC717EA}" type="sibTrans" cxnId="{B23BF467-66EA-46C9-AF80-0F523913C904}">
      <dgm:prSet/>
      <dgm:spPr/>
      <dgm:t>
        <a:bodyPr/>
        <a:lstStyle/>
        <a:p>
          <a:endParaRPr lang="es-MX"/>
        </a:p>
      </dgm:t>
    </dgm:pt>
    <dgm:pt modelId="{0ADAEA25-7848-4639-8D54-8303E477462E}" type="pres">
      <dgm:prSet presAssocID="{DE6D9A6F-80F0-4719-8823-07F90524A0A0}" presName="linearFlow" presStyleCnt="0">
        <dgm:presLayoutVars>
          <dgm:dir/>
          <dgm:resizeHandles val="exact"/>
        </dgm:presLayoutVars>
      </dgm:prSet>
      <dgm:spPr/>
    </dgm:pt>
    <dgm:pt modelId="{5E445206-267A-4E01-8AA9-2AA16E3A6EFD}" type="pres">
      <dgm:prSet presAssocID="{540EEF0A-4169-4FD8-ACF8-0A25AFBF4220}" presName="composite" presStyleCnt="0"/>
      <dgm:spPr/>
    </dgm:pt>
    <dgm:pt modelId="{E4C78A4B-F1CE-444F-A421-AA27A43F0D7A}" type="pres">
      <dgm:prSet presAssocID="{540EEF0A-4169-4FD8-ACF8-0A25AFBF4220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AC67BFB-03D7-4153-A0C9-12424E8B33D1}" type="pres">
      <dgm:prSet presAssocID="{540EEF0A-4169-4FD8-ACF8-0A25AFBF4220}" presName="txShp" presStyleLbl="node1" presStyleIdx="0" presStyleCnt="3" custLinFactNeighborX="-176" custLinFactNeighborY="-654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65BAAF-BBB7-42CF-9CCB-1F7ED76DA2D5}" type="pres">
      <dgm:prSet presAssocID="{C62C140A-49B2-47DB-8724-B9BC90647CAD}" presName="spacing" presStyleCnt="0"/>
      <dgm:spPr/>
    </dgm:pt>
    <dgm:pt modelId="{02C38FFD-FABB-4F99-956E-244A8D16A1A7}" type="pres">
      <dgm:prSet presAssocID="{875A5987-68ED-477E-89D3-61B9EF33DAA0}" presName="composite" presStyleCnt="0"/>
      <dgm:spPr/>
    </dgm:pt>
    <dgm:pt modelId="{4E7BAD64-01E6-48E8-B6EF-B8643BB28CF8}" type="pres">
      <dgm:prSet presAssocID="{875A5987-68ED-477E-89D3-61B9EF33DAA0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9BA39E5-14FF-4BD9-A4BB-CA55F26CA1C6}" type="pres">
      <dgm:prSet presAssocID="{875A5987-68ED-477E-89D3-61B9EF33DAA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B52D20-EF6B-4D10-B42E-0811A7C30486}" type="pres">
      <dgm:prSet presAssocID="{B2280BBD-FE90-4714-B5FA-B62F34601CAE}" presName="spacing" presStyleCnt="0"/>
      <dgm:spPr/>
    </dgm:pt>
    <dgm:pt modelId="{7E4B696F-7BAF-45DF-B559-35E2EE57D43F}" type="pres">
      <dgm:prSet presAssocID="{1B8D9D77-8C10-4810-82EC-8A402D7E33E5}" presName="composite" presStyleCnt="0"/>
      <dgm:spPr/>
    </dgm:pt>
    <dgm:pt modelId="{FDAA5246-6028-4D59-9EE3-FDC02BC81A6F}" type="pres">
      <dgm:prSet presAssocID="{1B8D9D77-8C10-4810-82EC-8A402D7E33E5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16CA4C16-49AB-4285-A892-71315E958F80}" type="pres">
      <dgm:prSet presAssocID="{1B8D9D77-8C10-4810-82EC-8A402D7E33E5}" presName="txShp" presStyleLbl="node1" presStyleIdx="2" presStyleCnt="3" custLinFactY="22573" custLinFactNeighborX="-235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1757806-61A4-4075-9FBF-A82419012575}" type="presOf" srcId="{1B8D9D77-8C10-4810-82EC-8A402D7E33E5}" destId="{16CA4C16-49AB-4285-A892-71315E958F80}" srcOrd="0" destOrd="0" presId="urn:microsoft.com/office/officeart/2005/8/layout/vList3"/>
    <dgm:cxn modelId="{14B3C082-6ECE-4AA6-8511-23915F29F41A}" srcId="{DE6D9A6F-80F0-4719-8823-07F90524A0A0}" destId="{540EEF0A-4169-4FD8-ACF8-0A25AFBF4220}" srcOrd="0" destOrd="0" parTransId="{20A2D959-B11F-4E50-B5D4-DF78CB673A91}" sibTransId="{C62C140A-49B2-47DB-8724-B9BC90647CAD}"/>
    <dgm:cxn modelId="{2F3E227C-AA97-48FD-82FD-B4FBB9A64D33}" type="presOf" srcId="{875A5987-68ED-477E-89D3-61B9EF33DAA0}" destId="{89BA39E5-14FF-4BD9-A4BB-CA55F26CA1C6}" srcOrd="0" destOrd="0" presId="urn:microsoft.com/office/officeart/2005/8/layout/vList3"/>
    <dgm:cxn modelId="{B23BF467-66EA-46C9-AF80-0F523913C904}" srcId="{DE6D9A6F-80F0-4719-8823-07F90524A0A0}" destId="{1B8D9D77-8C10-4810-82EC-8A402D7E33E5}" srcOrd="2" destOrd="0" parTransId="{22776FF1-39A8-4E3B-95C4-DE32D2000456}" sibTransId="{92418C63-B766-4248-A03C-DBD54DC717EA}"/>
    <dgm:cxn modelId="{24A21600-8526-48B3-BA7A-D774FC546ACB}" type="presOf" srcId="{540EEF0A-4169-4FD8-ACF8-0A25AFBF4220}" destId="{4AC67BFB-03D7-4153-A0C9-12424E8B33D1}" srcOrd="0" destOrd="0" presId="urn:microsoft.com/office/officeart/2005/8/layout/vList3"/>
    <dgm:cxn modelId="{36F0FB7E-843D-43E3-952F-8FDB26CCDED8}" srcId="{DE6D9A6F-80F0-4719-8823-07F90524A0A0}" destId="{875A5987-68ED-477E-89D3-61B9EF33DAA0}" srcOrd="1" destOrd="0" parTransId="{0A7D98E5-1651-4FE2-9CE2-18208266D0EC}" sibTransId="{B2280BBD-FE90-4714-B5FA-B62F34601CAE}"/>
    <dgm:cxn modelId="{2DA5E0A6-D04C-4B55-8A66-599FE35C90E9}" type="presOf" srcId="{DE6D9A6F-80F0-4719-8823-07F90524A0A0}" destId="{0ADAEA25-7848-4639-8D54-8303E477462E}" srcOrd="0" destOrd="0" presId="urn:microsoft.com/office/officeart/2005/8/layout/vList3"/>
    <dgm:cxn modelId="{C173AD3B-5390-4584-826F-19CBADE3FAD7}" type="presParOf" srcId="{0ADAEA25-7848-4639-8D54-8303E477462E}" destId="{5E445206-267A-4E01-8AA9-2AA16E3A6EFD}" srcOrd="0" destOrd="0" presId="urn:microsoft.com/office/officeart/2005/8/layout/vList3"/>
    <dgm:cxn modelId="{AA2BAB42-75E6-45DD-A652-FEE995F5F379}" type="presParOf" srcId="{5E445206-267A-4E01-8AA9-2AA16E3A6EFD}" destId="{E4C78A4B-F1CE-444F-A421-AA27A43F0D7A}" srcOrd="0" destOrd="0" presId="urn:microsoft.com/office/officeart/2005/8/layout/vList3"/>
    <dgm:cxn modelId="{B08CFE0E-090E-46FE-8455-45941CEA2FEC}" type="presParOf" srcId="{5E445206-267A-4E01-8AA9-2AA16E3A6EFD}" destId="{4AC67BFB-03D7-4153-A0C9-12424E8B33D1}" srcOrd="1" destOrd="0" presId="urn:microsoft.com/office/officeart/2005/8/layout/vList3"/>
    <dgm:cxn modelId="{33778F83-CD12-43C9-9094-965FA18FAE62}" type="presParOf" srcId="{0ADAEA25-7848-4639-8D54-8303E477462E}" destId="{F665BAAF-BBB7-42CF-9CCB-1F7ED76DA2D5}" srcOrd="1" destOrd="0" presId="urn:microsoft.com/office/officeart/2005/8/layout/vList3"/>
    <dgm:cxn modelId="{8FD8143C-8785-4A53-894B-AEB8AFFD5119}" type="presParOf" srcId="{0ADAEA25-7848-4639-8D54-8303E477462E}" destId="{02C38FFD-FABB-4F99-956E-244A8D16A1A7}" srcOrd="2" destOrd="0" presId="urn:microsoft.com/office/officeart/2005/8/layout/vList3"/>
    <dgm:cxn modelId="{24253F1F-39EB-436C-8645-5DE4753B477D}" type="presParOf" srcId="{02C38FFD-FABB-4F99-956E-244A8D16A1A7}" destId="{4E7BAD64-01E6-48E8-B6EF-B8643BB28CF8}" srcOrd="0" destOrd="0" presId="urn:microsoft.com/office/officeart/2005/8/layout/vList3"/>
    <dgm:cxn modelId="{F478CB3B-A293-4DE1-9DE6-A89FE7F427E0}" type="presParOf" srcId="{02C38FFD-FABB-4F99-956E-244A8D16A1A7}" destId="{89BA39E5-14FF-4BD9-A4BB-CA55F26CA1C6}" srcOrd="1" destOrd="0" presId="urn:microsoft.com/office/officeart/2005/8/layout/vList3"/>
    <dgm:cxn modelId="{D48190AE-AA9D-4FEF-90C9-44C9E52A6C62}" type="presParOf" srcId="{0ADAEA25-7848-4639-8D54-8303E477462E}" destId="{20B52D20-EF6B-4D10-B42E-0811A7C30486}" srcOrd="3" destOrd="0" presId="urn:microsoft.com/office/officeart/2005/8/layout/vList3"/>
    <dgm:cxn modelId="{8A972A1A-14CB-4015-B8DF-020DC416D904}" type="presParOf" srcId="{0ADAEA25-7848-4639-8D54-8303E477462E}" destId="{7E4B696F-7BAF-45DF-B559-35E2EE57D43F}" srcOrd="4" destOrd="0" presId="urn:microsoft.com/office/officeart/2005/8/layout/vList3"/>
    <dgm:cxn modelId="{FF553631-286C-4E89-87D4-819584854188}" type="presParOf" srcId="{7E4B696F-7BAF-45DF-B559-35E2EE57D43F}" destId="{FDAA5246-6028-4D59-9EE3-FDC02BC81A6F}" srcOrd="0" destOrd="0" presId="urn:microsoft.com/office/officeart/2005/8/layout/vList3"/>
    <dgm:cxn modelId="{9CFE76C3-8953-4B07-BC85-4596E6294D51}" type="presParOf" srcId="{7E4B696F-7BAF-45DF-B559-35E2EE57D43F}" destId="{16CA4C16-49AB-4285-A892-71315E958F8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EFAC1D-B14E-4612-A3DB-B1F24437842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6F6D822-EE83-45C6-961B-122F97126E1F}">
      <dgm:prSet phldrT="[Texto]"/>
      <dgm:spPr>
        <a:solidFill>
          <a:srgbClr val="006600"/>
        </a:solidFill>
      </dgm:spPr>
      <dgm:t>
        <a:bodyPr/>
        <a:lstStyle/>
        <a:p>
          <a:r>
            <a:rPr lang="es-MX" b="1" dirty="0" smtClean="0"/>
            <a:t>Población en General</a:t>
          </a:r>
          <a:endParaRPr lang="es-MX" b="1" dirty="0"/>
        </a:p>
      </dgm:t>
    </dgm:pt>
    <dgm:pt modelId="{DB15D46F-78A5-4F90-85DA-5C5E2F340999}" type="parTrans" cxnId="{54453482-795B-48E0-8072-5CFBB39A66E0}">
      <dgm:prSet/>
      <dgm:spPr/>
      <dgm:t>
        <a:bodyPr/>
        <a:lstStyle/>
        <a:p>
          <a:endParaRPr lang="es-MX"/>
        </a:p>
      </dgm:t>
    </dgm:pt>
    <dgm:pt modelId="{AFAFA8DE-71D8-4190-A393-E91B7C3DF12F}" type="sibTrans" cxnId="{54453482-795B-48E0-8072-5CFBB39A66E0}">
      <dgm:prSet/>
      <dgm:spPr/>
      <dgm:t>
        <a:bodyPr/>
        <a:lstStyle/>
        <a:p>
          <a:endParaRPr lang="es-MX"/>
        </a:p>
      </dgm:t>
    </dgm:pt>
    <dgm:pt modelId="{66453669-1E25-4FFA-8AB6-393907BF0E92}" type="pres">
      <dgm:prSet presAssocID="{DDEFAC1D-B14E-4612-A3DB-B1F244378423}" presName="linearFlow" presStyleCnt="0">
        <dgm:presLayoutVars>
          <dgm:dir/>
          <dgm:resizeHandles val="exact"/>
        </dgm:presLayoutVars>
      </dgm:prSet>
      <dgm:spPr/>
    </dgm:pt>
    <dgm:pt modelId="{B9BAD47B-31C9-409C-826A-9ACE336BB427}" type="pres">
      <dgm:prSet presAssocID="{56F6D822-EE83-45C6-961B-122F97126E1F}" presName="composite" presStyleCnt="0"/>
      <dgm:spPr/>
    </dgm:pt>
    <dgm:pt modelId="{F69BB172-53DA-4E7A-BFE0-5F44E18DA095}" type="pres">
      <dgm:prSet presAssocID="{56F6D822-EE83-45C6-961B-122F97126E1F}" presName="imgShp" presStyleLbl="fgImgPlace1" presStyleIdx="0" presStyleCnt="1" custScaleX="31528" custScaleY="28209" custLinFactNeighborX="4040" custLinFactNeighborY="2658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FF178D9-9A08-48CF-BF6B-DAE42E9EEB46}" type="pres">
      <dgm:prSet presAssocID="{56F6D822-EE83-45C6-961B-122F97126E1F}" presName="txShp" presStyleLbl="node1" presStyleIdx="0" presStyleCnt="1" custScaleX="88496" custScaleY="28209" custLinFactNeighborX="-4690" custLinFactNeighborY="2658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4453482-795B-48E0-8072-5CFBB39A66E0}" srcId="{DDEFAC1D-B14E-4612-A3DB-B1F244378423}" destId="{56F6D822-EE83-45C6-961B-122F97126E1F}" srcOrd="0" destOrd="0" parTransId="{DB15D46F-78A5-4F90-85DA-5C5E2F340999}" sibTransId="{AFAFA8DE-71D8-4190-A393-E91B7C3DF12F}"/>
    <dgm:cxn modelId="{D9CB9C56-D963-401A-A2BD-A92BDDF12E68}" type="presOf" srcId="{56F6D822-EE83-45C6-961B-122F97126E1F}" destId="{8FF178D9-9A08-48CF-BF6B-DAE42E9EEB46}" srcOrd="0" destOrd="0" presId="urn:microsoft.com/office/officeart/2005/8/layout/vList3"/>
    <dgm:cxn modelId="{76055D7F-2968-4700-9B09-58EC18ED8AFC}" type="presOf" srcId="{DDEFAC1D-B14E-4612-A3DB-B1F244378423}" destId="{66453669-1E25-4FFA-8AB6-393907BF0E92}" srcOrd="0" destOrd="0" presId="urn:microsoft.com/office/officeart/2005/8/layout/vList3"/>
    <dgm:cxn modelId="{D1564001-F91F-4766-ACD3-E90380908237}" type="presParOf" srcId="{66453669-1E25-4FFA-8AB6-393907BF0E92}" destId="{B9BAD47B-31C9-409C-826A-9ACE336BB427}" srcOrd="0" destOrd="0" presId="urn:microsoft.com/office/officeart/2005/8/layout/vList3"/>
    <dgm:cxn modelId="{6DE0F879-2D64-491C-9AE1-578698F11652}" type="presParOf" srcId="{B9BAD47B-31C9-409C-826A-9ACE336BB427}" destId="{F69BB172-53DA-4E7A-BFE0-5F44E18DA095}" srcOrd="0" destOrd="0" presId="urn:microsoft.com/office/officeart/2005/8/layout/vList3"/>
    <dgm:cxn modelId="{5AA77C95-5997-4CC3-AA35-C30F3FFF854D}" type="presParOf" srcId="{B9BAD47B-31C9-409C-826A-9ACE336BB427}" destId="{8FF178D9-9A08-48CF-BF6B-DAE42E9EEB4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86E310-1109-4D7C-9641-AC865A0D3A5F}" type="doc">
      <dgm:prSet loTypeId="urn:microsoft.com/office/officeart/2005/8/layout/process5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709E5917-BC36-45D9-BF24-1AC8D46F4C4B}">
      <dgm:prSet phldrT="[Texto]" custT="1"/>
      <dgm:spPr>
        <a:solidFill>
          <a:srgbClr val="006600"/>
        </a:solidFill>
      </dgm:spPr>
      <dgm:t>
        <a:bodyPr/>
        <a:lstStyle/>
        <a:p>
          <a:r>
            <a:rPr lang="es-MX" sz="1200" b="1" dirty="0" smtClean="0">
              <a:latin typeface="Arial" pitchFamily="34" charset="0"/>
              <a:cs typeface="Arial" pitchFamily="34" charset="0"/>
            </a:rPr>
            <a:t>Platica introductoria sobre la aduana y funciones de la misma.</a:t>
          </a:r>
        </a:p>
        <a:p>
          <a:r>
            <a:rPr lang="es-MX" sz="1200" b="1" dirty="0" smtClean="0">
              <a:latin typeface="Arial" pitchFamily="34" charset="0"/>
              <a:cs typeface="Arial" pitchFamily="34" charset="0"/>
            </a:rPr>
            <a:t>(10 min)</a:t>
          </a:r>
          <a:endParaRPr lang="es-MX" sz="1200" dirty="0">
            <a:latin typeface="Arial" pitchFamily="34" charset="0"/>
            <a:cs typeface="Arial" pitchFamily="34" charset="0"/>
          </a:endParaRPr>
        </a:p>
      </dgm:t>
    </dgm:pt>
    <dgm:pt modelId="{B6E061A8-FAFA-451A-A0D9-150C625BBBB1}" type="parTrans" cxnId="{BC7F0515-8292-49F1-B3F9-4F56C00F5D73}">
      <dgm:prSet/>
      <dgm:spPr/>
      <dgm:t>
        <a:bodyPr/>
        <a:lstStyle/>
        <a:p>
          <a:endParaRPr lang="es-MX"/>
        </a:p>
      </dgm:t>
    </dgm:pt>
    <dgm:pt modelId="{FC768EBA-48E0-449F-9E6B-79930624947F}" type="sibTrans" cxnId="{BC7F0515-8292-49F1-B3F9-4F56C00F5D73}">
      <dgm:prSet/>
      <dgm:spPr>
        <a:solidFill>
          <a:srgbClr val="006600"/>
        </a:solidFill>
      </dgm:spPr>
      <dgm:t>
        <a:bodyPr/>
        <a:lstStyle/>
        <a:p>
          <a:endParaRPr lang="es-MX"/>
        </a:p>
      </dgm:t>
    </dgm:pt>
    <dgm:pt modelId="{2AC3D8BF-C7DD-465E-91AF-6CCAD8FDB568}">
      <dgm:prSet phldrT="[Texto]" custT="1"/>
      <dgm:spPr>
        <a:solidFill>
          <a:srgbClr val="006600"/>
        </a:solidFill>
      </dgm:spPr>
      <dgm:t>
        <a:bodyPr/>
        <a:lstStyle/>
        <a:p>
          <a:r>
            <a:rPr lang="es-ES" sz="1200" b="1" dirty="0" smtClean="0">
              <a:latin typeface="Arial" pitchFamily="34" charset="0"/>
              <a:cs typeface="Arial" pitchFamily="34" charset="0"/>
            </a:rPr>
            <a:t>Se le dará al visitante  las instrucciones necesarias para tener el manejo adecuado del canino </a:t>
          </a:r>
        </a:p>
        <a:p>
          <a:r>
            <a:rPr lang="es-MX" sz="1200" b="1" dirty="0" smtClean="0">
              <a:latin typeface="Arial" pitchFamily="34" charset="0"/>
              <a:cs typeface="Arial" pitchFamily="34" charset="0"/>
            </a:rPr>
            <a:t>(5 min)</a:t>
          </a:r>
          <a:endParaRPr lang="es-MX" sz="1200" b="1" dirty="0">
            <a:latin typeface="Arial" pitchFamily="34" charset="0"/>
            <a:cs typeface="Arial" pitchFamily="34" charset="0"/>
          </a:endParaRPr>
        </a:p>
      </dgm:t>
    </dgm:pt>
    <dgm:pt modelId="{71A2B664-E82E-44E3-BF60-BB4FB18AE1BF}" type="parTrans" cxnId="{B66CD2C1-3D45-4CE1-BB0D-E1BC699AAA01}">
      <dgm:prSet/>
      <dgm:spPr/>
      <dgm:t>
        <a:bodyPr/>
        <a:lstStyle/>
        <a:p>
          <a:endParaRPr lang="es-MX"/>
        </a:p>
      </dgm:t>
    </dgm:pt>
    <dgm:pt modelId="{3EA43142-145B-4A73-A5BE-6505227DC20A}" type="sibTrans" cxnId="{B66CD2C1-3D45-4CE1-BB0D-E1BC699AAA01}">
      <dgm:prSet/>
      <dgm:spPr>
        <a:solidFill>
          <a:srgbClr val="006600"/>
        </a:solidFill>
      </dgm:spPr>
      <dgm:t>
        <a:bodyPr/>
        <a:lstStyle/>
        <a:p>
          <a:endParaRPr lang="es-MX"/>
        </a:p>
      </dgm:t>
    </dgm:pt>
    <dgm:pt modelId="{CEC6228B-6468-4AA3-ABC0-28EEF25C1725}">
      <dgm:prSet phldrT="[Texto]" custT="1"/>
      <dgm:spPr>
        <a:solidFill>
          <a:srgbClr val="006600"/>
        </a:solidFill>
      </dgm:spPr>
      <dgm:t>
        <a:bodyPr/>
        <a:lstStyle/>
        <a:p>
          <a:r>
            <a:rPr lang="es-ES" sz="1200" b="1" dirty="0" smtClean="0">
              <a:latin typeface="Arial" pitchFamily="34" charset="0"/>
              <a:cs typeface="Arial" pitchFamily="34" charset="0"/>
            </a:rPr>
            <a:t>El visitante detectara  junto con el binomio el </a:t>
          </a:r>
          <a:r>
            <a:rPr lang="es-MX" sz="1200" b="1" dirty="0" smtClean="0">
              <a:latin typeface="Arial" pitchFamily="34" charset="0"/>
              <a:cs typeface="Arial" pitchFamily="34" charset="0"/>
            </a:rPr>
            <a:t>tráfico  de armas, cartuchos, drogas, precursores y papel moneda.</a:t>
          </a:r>
        </a:p>
        <a:p>
          <a:r>
            <a:rPr lang="es-MX" sz="1200" b="1" dirty="0" smtClean="0">
              <a:latin typeface="Arial" pitchFamily="34" charset="0"/>
              <a:cs typeface="Arial" pitchFamily="34" charset="0"/>
            </a:rPr>
            <a:t>(15 min)</a:t>
          </a:r>
          <a:endParaRPr lang="es-MX" sz="1200" b="1" dirty="0">
            <a:latin typeface="Arial" pitchFamily="34" charset="0"/>
            <a:cs typeface="Arial" pitchFamily="34" charset="0"/>
          </a:endParaRPr>
        </a:p>
      </dgm:t>
    </dgm:pt>
    <dgm:pt modelId="{955C8FBF-8A14-4EA3-A0A7-36E60D0FAD6A}" type="parTrans" cxnId="{C0A638CD-1A57-4F58-8413-EC611988AD65}">
      <dgm:prSet/>
      <dgm:spPr/>
      <dgm:t>
        <a:bodyPr/>
        <a:lstStyle/>
        <a:p>
          <a:endParaRPr lang="es-MX"/>
        </a:p>
      </dgm:t>
    </dgm:pt>
    <dgm:pt modelId="{89F95840-B359-49DD-B710-7401247589B9}" type="sibTrans" cxnId="{C0A638CD-1A57-4F58-8413-EC611988AD65}">
      <dgm:prSet/>
      <dgm:spPr>
        <a:solidFill>
          <a:srgbClr val="006600"/>
        </a:solidFill>
      </dgm:spPr>
      <dgm:t>
        <a:bodyPr/>
        <a:lstStyle/>
        <a:p>
          <a:endParaRPr lang="es-MX"/>
        </a:p>
      </dgm:t>
    </dgm:pt>
    <dgm:pt modelId="{AABD7E54-9DB8-49C7-9314-16918777BBA1}">
      <dgm:prSet phldrT="[Texto]" custT="1"/>
      <dgm:spPr>
        <a:solidFill>
          <a:srgbClr val="006600"/>
        </a:solidFill>
      </dgm:spPr>
      <dgm:t>
        <a:bodyPr/>
        <a:lstStyle/>
        <a:p>
          <a:r>
            <a:rPr lang="es-MX" sz="1200" b="1" dirty="0" smtClean="0">
              <a:latin typeface="Arial" pitchFamily="34" charset="0"/>
              <a:cs typeface="Arial" pitchFamily="34" charset="0"/>
            </a:rPr>
            <a:t>Se realizan los tramites correspondientes  de acuerdo a la normatividad .</a:t>
          </a:r>
        </a:p>
        <a:p>
          <a:r>
            <a:rPr lang="es-MX" sz="1200" b="1" dirty="0" smtClean="0">
              <a:latin typeface="Arial" pitchFamily="34" charset="0"/>
              <a:cs typeface="Arial" pitchFamily="34" charset="0"/>
            </a:rPr>
            <a:t>(5 min)</a:t>
          </a:r>
          <a:endParaRPr lang="es-MX" sz="1200" dirty="0">
            <a:latin typeface="Arial" pitchFamily="34" charset="0"/>
            <a:cs typeface="Arial" pitchFamily="34" charset="0"/>
          </a:endParaRPr>
        </a:p>
      </dgm:t>
    </dgm:pt>
    <dgm:pt modelId="{BF160BB1-BA50-4564-957E-7E7748B9D256}" type="parTrans" cxnId="{F346872F-4204-478A-86E4-22E415E5EC2E}">
      <dgm:prSet/>
      <dgm:spPr/>
      <dgm:t>
        <a:bodyPr/>
        <a:lstStyle/>
        <a:p>
          <a:endParaRPr lang="es-MX"/>
        </a:p>
      </dgm:t>
    </dgm:pt>
    <dgm:pt modelId="{98A17C35-565A-464C-AA88-464F6547C57A}" type="sibTrans" cxnId="{F346872F-4204-478A-86E4-22E415E5EC2E}">
      <dgm:prSet/>
      <dgm:spPr>
        <a:solidFill>
          <a:srgbClr val="006600"/>
        </a:solidFill>
      </dgm:spPr>
      <dgm:t>
        <a:bodyPr/>
        <a:lstStyle/>
        <a:p>
          <a:endParaRPr lang="es-MX"/>
        </a:p>
      </dgm:t>
    </dgm:pt>
    <dgm:pt modelId="{1AE9A3DD-87BF-4F27-84E8-32E0E17E2568}">
      <dgm:prSet/>
      <dgm:spPr>
        <a:solidFill>
          <a:srgbClr val="006600"/>
        </a:solidFill>
      </dgm:spPr>
      <dgm:t>
        <a:bodyPr/>
        <a:lstStyle/>
        <a:p>
          <a:r>
            <a:rPr lang="es-MX" b="1" dirty="0" smtClean="0">
              <a:latin typeface="Arial" pitchFamily="34" charset="0"/>
              <a:cs typeface="Arial" pitchFamily="34" charset="0"/>
            </a:rPr>
            <a:t>Se concluye la dinámica con una lluvia de ideas  de las experiencias obtenidas.</a:t>
          </a:r>
          <a:endParaRPr lang="es-MX" dirty="0"/>
        </a:p>
      </dgm:t>
    </dgm:pt>
    <dgm:pt modelId="{4682CBA4-484A-43FD-B84D-E6354484DC02}" type="parTrans" cxnId="{5232F76E-7570-4F1B-A4F4-998F8862DD95}">
      <dgm:prSet/>
      <dgm:spPr/>
      <dgm:t>
        <a:bodyPr/>
        <a:lstStyle/>
        <a:p>
          <a:endParaRPr lang="es-MX"/>
        </a:p>
      </dgm:t>
    </dgm:pt>
    <dgm:pt modelId="{70E326AB-BAAA-4357-BC07-C3671F69B0F9}" type="sibTrans" cxnId="{5232F76E-7570-4F1B-A4F4-998F8862DD95}">
      <dgm:prSet/>
      <dgm:spPr/>
      <dgm:t>
        <a:bodyPr/>
        <a:lstStyle/>
        <a:p>
          <a:endParaRPr lang="es-MX"/>
        </a:p>
      </dgm:t>
    </dgm:pt>
    <dgm:pt modelId="{854C228B-4AC0-4A59-9F67-F79205283B4D}" type="pres">
      <dgm:prSet presAssocID="{F186E310-1109-4D7C-9641-AC865A0D3A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7AAD709-3F43-4DC0-9707-0A19E57AA22A}" type="pres">
      <dgm:prSet presAssocID="{709E5917-BC36-45D9-BF24-1AC8D46F4C4B}" presName="node" presStyleLbl="node1" presStyleIdx="0" presStyleCnt="5" custScaleY="11811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31BAFE-8A20-4286-B809-95215902C9CA}" type="pres">
      <dgm:prSet presAssocID="{FC768EBA-48E0-449F-9E6B-79930624947F}" presName="sibTrans" presStyleLbl="sibTrans2D1" presStyleIdx="0" presStyleCnt="4"/>
      <dgm:spPr/>
      <dgm:t>
        <a:bodyPr/>
        <a:lstStyle/>
        <a:p>
          <a:endParaRPr lang="es-MX"/>
        </a:p>
      </dgm:t>
    </dgm:pt>
    <dgm:pt modelId="{9C4E0460-9537-40BA-A538-4E72206C75B0}" type="pres">
      <dgm:prSet presAssocID="{FC768EBA-48E0-449F-9E6B-79930624947F}" presName="connectorText" presStyleLbl="sibTrans2D1" presStyleIdx="0" presStyleCnt="4"/>
      <dgm:spPr/>
      <dgm:t>
        <a:bodyPr/>
        <a:lstStyle/>
        <a:p>
          <a:endParaRPr lang="es-MX"/>
        </a:p>
      </dgm:t>
    </dgm:pt>
    <dgm:pt modelId="{6F7A1660-C389-47D1-A3C0-E3315E01D706}" type="pres">
      <dgm:prSet presAssocID="{2AC3D8BF-C7DD-465E-91AF-6CCAD8FDB568}" presName="node" presStyleLbl="node1" presStyleIdx="1" presStyleCnt="5" custScaleY="14809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EDB264-E1B8-4BA3-8B93-372F7F829199}" type="pres">
      <dgm:prSet presAssocID="{3EA43142-145B-4A73-A5BE-6505227DC20A}" presName="sibTrans" presStyleLbl="sibTrans2D1" presStyleIdx="1" presStyleCnt="4"/>
      <dgm:spPr/>
      <dgm:t>
        <a:bodyPr/>
        <a:lstStyle/>
        <a:p>
          <a:endParaRPr lang="es-MX"/>
        </a:p>
      </dgm:t>
    </dgm:pt>
    <dgm:pt modelId="{B3EA0BA0-97A1-4E91-9AA8-C610447B4FA7}" type="pres">
      <dgm:prSet presAssocID="{3EA43142-145B-4A73-A5BE-6505227DC20A}" presName="connectorText" presStyleLbl="sibTrans2D1" presStyleIdx="1" presStyleCnt="4"/>
      <dgm:spPr/>
      <dgm:t>
        <a:bodyPr/>
        <a:lstStyle/>
        <a:p>
          <a:endParaRPr lang="es-MX"/>
        </a:p>
      </dgm:t>
    </dgm:pt>
    <dgm:pt modelId="{B059B584-3FBC-4C4D-98C9-1DF25917A0C5}" type="pres">
      <dgm:prSet presAssocID="{CEC6228B-6468-4AA3-ABC0-28EEF25C1725}" presName="node" presStyleLbl="node1" presStyleIdx="2" presStyleCnt="5" custScaleY="16666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9176FC-A401-4E1B-A73A-465042AAB4C9}" type="pres">
      <dgm:prSet presAssocID="{89F95840-B359-49DD-B710-7401247589B9}" presName="sibTrans" presStyleLbl="sibTrans2D1" presStyleIdx="2" presStyleCnt="4"/>
      <dgm:spPr/>
      <dgm:t>
        <a:bodyPr/>
        <a:lstStyle/>
        <a:p>
          <a:endParaRPr lang="es-MX"/>
        </a:p>
      </dgm:t>
    </dgm:pt>
    <dgm:pt modelId="{E4F74A14-B502-40B6-B336-F78944D4A4BA}" type="pres">
      <dgm:prSet presAssocID="{89F95840-B359-49DD-B710-7401247589B9}" presName="connectorText" presStyleLbl="sibTrans2D1" presStyleIdx="2" presStyleCnt="4"/>
      <dgm:spPr/>
      <dgm:t>
        <a:bodyPr/>
        <a:lstStyle/>
        <a:p>
          <a:endParaRPr lang="es-MX"/>
        </a:p>
      </dgm:t>
    </dgm:pt>
    <dgm:pt modelId="{10E948FD-8B4B-425E-ABD0-51533A56CC5C}" type="pres">
      <dgm:prSet presAssocID="{AABD7E54-9DB8-49C7-9314-16918777BBA1}" presName="node" presStyleLbl="node1" presStyleIdx="3" presStyleCnt="5" custScaleY="12997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BD58249-B651-44B7-BB66-72EDC753D764}" type="pres">
      <dgm:prSet presAssocID="{98A17C35-565A-464C-AA88-464F6547C57A}" presName="sibTrans" presStyleLbl="sibTrans2D1" presStyleIdx="3" presStyleCnt="4"/>
      <dgm:spPr/>
      <dgm:t>
        <a:bodyPr/>
        <a:lstStyle/>
        <a:p>
          <a:endParaRPr lang="es-MX"/>
        </a:p>
      </dgm:t>
    </dgm:pt>
    <dgm:pt modelId="{54DF97FA-AED5-4FDD-9E5F-0396BF7DD1AE}" type="pres">
      <dgm:prSet presAssocID="{98A17C35-565A-464C-AA88-464F6547C57A}" presName="connectorText" presStyleLbl="sibTrans2D1" presStyleIdx="3" presStyleCnt="4"/>
      <dgm:spPr/>
      <dgm:t>
        <a:bodyPr/>
        <a:lstStyle/>
        <a:p>
          <a:endParaRPr lang="es-MX"/>
        </a:p>
      </dgm:t>
    </dgm:pt>
    <dgm:pt modelId="{F2ED44FD-9B2B-477C-B510-59D3A69E4020}" type="pres">
      <dgm:prSet presAssocID="{1AE9A3DD-87BF-4F27-84E8-32E0E17E256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1A20EFF-FDEE-4358-B515-FFEBBCDA78C9}" type="presOf" srcId="{89F95840-B359-49DD-B710-7401247589B9}" destId="{E89176FC-A401-4E1B-A73A-465042AAB4C9}" srcOrd="0" destOrd="0" presId="urn:microsoft.com/office/officeart/2005/8/layout/process5"/>
    <dgm:cxn modelId="{AAF768CD-E162-4220-B9B8-E83716D5008A}" type="presOf" srcId="{FC768EBA-48E0-449F-9E6B-79930624947F}" destId="{A531BAFE-8A20-4286-B809-95215902C9CA}" srcOrd="0" destOrd="0" presId="urn:microsoft.com/office/officeart/2005/8/layout/process5"/>
    <dgm:cxn modelId="{9D147D94-A4AA-4FF5-A853-EF2662C27306}" type="presOf" srcId="{98A17C35-565A-464C-AA88-464F6547C57A}" destId="{7BD58249-B651-44B7-BB66-72EDC753D764}" srcOrd="0" destOrd="0" presId="urn:microsoft.com/office/officeart/2005/8/layout/process5"/>
    <dgm:cxn modelId="{D1818D6E-24AF-4381-BC67-2326FBBE3E7D}" type="presOf" srcId="{709E5917-BC36-45D9-BF24-1AC8D46F4C4B}" destId="{27AAD709-3F43-4DC0-9707-0A19E57AA22A}" srcOrd="0" destOrd="0" presId="urn:microsoft.com/office/officeart/2005/8/layout/process5"/>
    <dgm:cxn modelId="{A9B7B2E5-7B13-4123-A7C9-76E4EAD56B01}" type="presOf" srcId="{F186E310-1109-4D7C-9641-AC865A0D3A5F}" destId="{854C228B-4AC0-4A59-9F67-F79205283B4D}" srcOrd="0" destOrd="0" presId="urn:microsoft.com/office/officeart/2005/8/layout/process5"/>
    <dgm:cxn modelId="{B66CD2C1-3D45-4CE1-BB0D-E1BC699AAA01}" srcId="{F186E310-1109-4D7C-9641-AC865A0D3A5F}" destId="{2AC3D8BF-C7DD-465E-91AF-6CCAD8FDB568}" srcOrd="1" destOrd="0" parTransId="{71A2B664-E82E-44E3-BF60-BB4FB18AE1BF}" sibTransId="{3EA43142-145B-4A73-A5BE-6505227DC20A}"/>
    <dgm:cxn modelId="{073B4526-E86E-4B8D-B5E6-639E50295DB1}" type="presOf" srcId="{89F95840-B359-49DD-B710-7401247589B9}" destId="{E4F74A14-B502-40B6-B336-F78944D4A4BA}" srcOrd="1" destOrd="0" presId="urn:microsoft.com/office/officeart/2005/8/layout/process5"/>
    <dgm:cxn modelId="{C0A638CD-1A57-4F58-8413-EC611988AD65}" srcId="{F186E310-1109-4D7C-9641-AC865A0D3A5F}" destId="{CEC6228B-6468-4AA3-ABC0-28EEF25C1725}" srcOrd="2" destOrd="0" parTransId="{955C8FBF-8A14-4EA3-A0A7-36E60D0FAD6A}" sibTransId="{89F95840-B359-49DD-B710-7401247589B9}"/>
    <dgm:cxn modelId="{CB4B0C12-42E9-4A6A-BDAC-8D47DC00F056}" type="presOf" srcId="{AABD7E54-9DB8-49C7-9314-16918777BBA1}" destId="{10E948FD-8B4B-425E-ABD0-51533A56CC5C}" srcOrd="0" destOrd="0" presId="urn:microsoft.com/office/officeart/2005/8/layout/process5"/>
    <dgm:cxn modelId="{772789E5-9C26-4045-8E8B-172267AFC0A6}" type="presOf" srcId="{2AC3D8BF-C7DD-465E-91AF-6CCAD8FDB568}" destId="{6F7A1660-C389-47D1-A3C0-E3315E01D706}" srcOrd="0" destOrd="0" presId="urn:microsoft.com/office/officeart/2005/8/layout/process5"/>
    <dgm:cxn modelId="{B7B1CC46-5212-4E77-8DA9-8CBE0E693A0F}" type="presOf" srcId="{3EA43142-145B-4A73-A5BE-6505227DC20A}" destId="{D2EDB264-E1B8-4BA3-8B93-372F7F829199}" srcOrd="0" destOrd="0" presId="urn:microsoft.com/office/officeart/2005/8/layout/process5"/>
    <dgm:cxn modelId="{F346872F-4204-478A-86E4-22E415E5EC2E}" srcId="{F186E310-1109-4D7C-9641-AC865A0D3A5F}" destId="{AABD7E54-9DB8-49C7-9314-16918777BBA1}" srcOrd="3" destOrd="0" parTransId="{BF160BB1-BA50-4564-957E-7E7748B9D256}" sibTransId="{98A17C35-565A-464C-AA88-464F6547C57A}"/>
    <dgm:cxn modelId="{6FC30CC6-6D62-4C9A-B6AF-5A8282B03472}" type="presOf" srcId="{3EA43142-145B-4A73-A5BE-6505227DC20A}" destId="{B3EA0BA0-97A1-4E91-9AA8-C610447B4FA7}" srcOrd="1" destOrd="0" presId="urn:microsoft.com/office/officeart/2005/8/layout/process5"/>
    <dgm:cxn modelId="{68881C1C-EBF3-4BE5-82D8-ED47B7C61412}" type="presOf" srcId="{CEC6228B-6468-4AA3-ABC0-28EEF25C1725}" destId="{B059B584-3FBC-4C4D-98C9-1DF25917A0C5}" srcOrd="0" destOrd="0" presId="urn:microsoft.com/office/officeart/2005/8/layout/process5"/>
    <dgm:cxn modelId="{BC7F0515-8292-49F1-B3F9-4F56C00F5D73}" srcId="{F186E310-1109-4D7C-9641-AC865A0D3A5F}" destId="{709E5917-BC36-45D9-BF24-1AC8D46F4C4B}" srcOrd="0" destOrd="0" parTransId="{B6E061A8-FAFA-451A-A0D9-150C625BBBB1}" sibTransId="{FC768EBA-48E0-449F-9E6B-79930624947F}"/>
    <dgm:cxn modelId="{5232F76E-7570-4F1B-A4F4-998F8862DD95}" srcId="{F186E310-1109-4D7C-9641-AC865A0D3A5F}" destId="{1AE9A3DD-87BF-4F27-84E8-32E0E17E2568}" srcOrd="4" destOrd="0" parTransId="{4682CBA4-484A-43FD-B84D-E6354484DC02}" sibTransId="{70E326AB-BAAA-4357-BC07-C3671F69B0F9}"/>
    <dgm:cxn modelId="{2DFA6363-DE1A-4509-B580-750BA5000AAC}" type="presOf" srcId="{98A17C35-565A-464C-AA88-464F6547C57A}" destId="{54DF97FA-AED5-4FDD-9E5F-0396BF7DD1AE}" srcOrd="1" destOrd="0" presId="urn:microsoft.com/office/officeart/2005/8/layout/process5"/>
    <dgm:cxn modelId="{BDA9BF3A-57DD-4158-9098-AB5C2FC0D99E}" type="presOf" srcId="{1AE9A3DD-87BF-4F27-84E8-32E0E17E2568}" destId="{F2ED44FD-9B2B-477C-B510-59D3A69E4020}" srcOrd="0" destOrd="0" presId="urn:microsoft.com/office/officeart/2005/8/layout/process5"/>
    <dgm:cxn modelId="{08D0DD1A-1D87-42CD-819A-AEE9F150BA27}" type="presOf" srcId="{FC768EBA-48E0-449F-9E6B-79930624947F}" destId="{9C4E0460-9537-40BA-A538-4E72206C75B0}" srcOrd="1" destOrd="0" presId="urn:microsoft.com/office/officeart/2005/8/layout/process5"/>
    <dgm:cxn modelId="{6C59AE7E-3F71-4B20-B922-4601E883933B}" type="presParOf" srcId="{854C228B-4AC0-4A59-9F67-F79205283B4D}" destId="{27AAD709-3F43-4DC0-9707-0A19E57AA22A}" srcOrd="0" destOrd="0" presId="urn:microsoft.com/office/officeart/2005/8/layout/process5"/>
    <dgm:cxn modelId="{1BBA2796-B0A4-490C-A67B-5073081EE069}" type="presParOf" srcId="{854C228B-4AC0-4A59-9F67-F79205283B4D}" destId="{A531BAFE-8A20-4286-B809-95215902C9CA}" srcOrd="1" destOrd="0" presId="urn:microsoft.com/office/officeart/2005/8/layout/process5"/>
    <dgm:cxn modelId="{73953E7E-E6DF-440D-A342-3501399C3CDC}" type="presParOf" srcId="{A531BAFE-8A20-4286-B809-95215902C9CA}" destId="{9C4E0460-9537-40BA-A538-4E72206C75B0}" srcOrd="0" destOrd="0" presId="urn:microsoft.com/office/officeart/2005/8/layout/process5"/>
    <dgm:cxn modelId="{46A33BB1-4374-4471-9C2E-0DDE9FE8C33A}" type="presParOf" srcId="{854C228B-4AC0-4A59-9F67-F79205283B4D}" destId="{6F7A1660-C389-47D1-A3C0-E3315E01D706}" srcOrd="2" destOrd="0" presId="urn:microsoft.com/office/officeart/2005/8/layout/process5"/>
    <dgm:cxn modelId="{613C14B0-41F8-416E-AF7B-839C8BA86FF7}" type="presParOf" srcId="{854C228B-4AC0-4A59-9F67-F79205283B4D}" destId="{D2EDB264-E1B8-4BA3-8B93-372F7F829199}" srcOrd="3" destOrd="0" presId="urn:microsoft.com/office/officeart/2005/8/layout/process5"/>
    <dgm:cxn modelId="{86F182A0-8ED5-4A61-9BCE-78EF2EDEE44A}" type="presParOf" srcId="{D2EDB264-E1B8-4BA3-8B93-372F7F829199}" destId="{B3EA0BA0-97A1-4E91-9AA8-C610447B4FA7}" srcOrd="0" destOrd="0" presId="urn:microsoft.com/office/officeart/2005/8/layout/process5"/>
    <dgm:cxn modelId="{2770E124-112E-459D-8C23-5323968C1E79}" type="presParOf" srcId="{854C228B-4AC0-4A59-9F67-F79205283B4D}" destId="{B059B584-3FBC-4C4D-98C9-1DF25917A0C5}" srcOrd="4" destOrd="0" presId="urn:microsoft.com/office/officeart/2005/8/layout/process5"/>
    <dgm:cxn modelId="{B0408D44-E4E5-4BF7-95B2-9602727A1E13}" type="presParOf" srcId="{854C228B-4AC0-4A59-9F67-F79205283B4D}" destId="{E89176FC-A401-4E1B-A73A-465042AAB4C9}" srcOrd="5" destOrd="0" presId="urn:microsoft.com/office/officeart/2005/8/layout/process5"/>
    <dgm:cxn modelId="{0DD6D4C7-0C61-4745-BD70-4BEEB4A9D65F}" type="presParOf" srcId="{E89176FC-A401-4E1B-A73A-465042AAB4C9}" destId="{E4F74A14-B502-40B6-B336-F78944D4A4BA}" srcOrd="0" destOrd="0" presId="urn:microsoft.com/office/officeart/2005/8/layout/process5"/>
    <dgm:cxn modelId="{6D01E26D-9848-40BB-A137-330EDF0583B3}" type="presParOf" srcId="{854C228B-4AC0-4A59-9F67-F79205283B4D}" destId="{10E948FD-8B4B-425E-ABD0-51533A56CC5C}" srcOrd="6" destOrd="0" presId="urn:microsoft.com/office/officeart/2005/8/layout/process5"/>
    <dgm:cxn modelId="{9418B8E0-D0ED-4DB4-BC08-4D7A5AC493E2}" type="presParOf" srcId="{854C228B-4AC0-4A59-9F67-F79205283B4D}" destId="{7BD58249-B651-44B7-BB66-72EDC753D764}" srcOrd="7" destOrd="0" presId="urn:microsoft.com/office/officeart/2005/8/layout/process5"/>
    <dgm:cxn modelId="{04116527-D2F9-4FE3-938E-2F6B0B525A42}" type="presParOf" srcId="{7BD58249-B651-44B7-BB66-72EDC753D764}" destId="{54DF97FA-AED5-4FDD-9E5F-0396BF7DD1AE}" srcOrd="0" destOrd="0" presId="urn:microsoft.com/office/officeart/2005/8/layout/process5"/>
    <dgm:cxn modelId="{ACFFB894-C43F-4B95-AEDE-29E8B9E878B4}" type="presParOf" srcId="{854C228B-4AC0-4A59-9F67-F79205283B4D}" destId="{F2ED44FD-9B2B-477C-B510-59D3A69E4020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CF7C36-220B-44A9-9FB1-B2F0ADFA0A0C}">
      <dsp:nvSpPr>
        <dsp:cNvPr id="0" name=""/>
        <dsp:cNvSpPr/>
      </dsp:nvSpPr>
      <dsp:spPr>
        <a:xfrm rot="10800000">
          <a:off x="0" y="15781"/>
          <a:ext cx="6096000" cy="1354666"/>
        </a:xfrm>
        <a:prstGeom prst="trapezoid">
          <a:avLst>
            <a:gd name="adj" fmla="val 7500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solidFill>
                <a:schemeClr val="bg1"/>
              </a:solidFill>
            </a:rPr>
            <a:t>Se incrementan los valores y el pago responsable de impuestos</a:t>
          </a:r>
          <a:endParaRPr lang="es-MX" sz="2800" kern="1200" dirty="0">
            <a:solidFill>
              <a:schemeClr val="bg1"/>
            </a:solidFill>
          </a:endParaRPr>
        </a:p>
      </dsp:txBody>
      <dsp:txXfrm>
        <a:off x="1066799" y="15781"/>
        <a:ext cx="3962400" cy="1354666"/>
      </dsp:txXfrm>
    </dsp:sp>
    <dsp:sp modelId="{7A493759-76C2-4D54-A749-D5CEC7A19AF2}">
      <dsp:nvSpPr>
        <dsp:cNvPr id="0" name=""/>
        <dsp:cNvSpPr/>
      </dsp:nvSpPr>
      <dsp:spPr>
        <a:xfrm rot="10800000">
          <a:off x="1015999" y="1354666"/>
          <a:ext cx="4064000" cy="1354666"/>
        </a:xfrm>
        <a:prstGeom prst="trapezoid">
          <a:avLst>
            <a:gd name="adj" fmla="val 75000"/>
          </a:avLst>
        </a:prstGeom>
        <a:solidFill>
          <a:srgbClr val="33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solidFill>
                <a:schemeClr val="bg1"/>
              </a:solidFill>
            </a:rPr>
            <a:t>Se involucra con Educación Fiscal</a:t>
          </a:r>
          <a:endParaRPr lang="es-MX" sz="2800" kern="1200" dirty="0">
            <a:solidFill>
              <a:schemeClr val="bg1"/>
            </a:solidFill>
          </a:endParaRPr>
        </a:p>
      </dsp:txBody>
      <dsp:txXfrm>
        <a:off x="1727199" y="1354666"/>
        <a:ext cx="2641600" cy="1354666"/>
      </dsp:txXfrm>
    </dsp:sp>
    <dsp:sp modelId="{82AB6D56-3436-4EAF-BBD0-826E720E639E}">
      <dsp:nvSpPr>
        <dsp:cNvPr id="0" name=""/>
        <dsp:cNvSpPr/>
      </dsp:nvSpPr>
      <dsp:spPr>
        <a:xfrm rot="10800000">
          <a:off x="2016231" y="2709333"/>
          <a:ext cx="2032000" cy="1354666"/>
        </a:xfrm>
        <a:prstGeom prst="trapezoid">
          <a:avLst>
            <a:gd name="adj" fmla="val 75000"/>
          </a:avLst>
        </a:prstGeom>
        <a:solidFill>
          <a:schemeClr val="accent3">
            <a:shade val="50000"/>
            <a:hueOff val="178370"/>
            <a:satOff val="-2846"/>
            <a:lumOff val="27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 dirty="0"/>
        </a:p>
      </dsp:txBody>
      <dsp:txXfrm>
        <a:off x="2016231" y="2709333"/>
        <a:ext cx="2032000" cy="135466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CBB69E-591D-4EDB-956C-5B38EB148373}">
      <dsp:nvSpPr>
        <dsp:cNvPr id="0" name=""/>
        <dsp:cNvSpPr/>
      </dsp:nvSpPr>
      <dsp:spPr>
        <a:xfrm>
          <a:off x="0" y="864103"/>
          <a:ext cx="1985367" cy="2382440"/>
        </a:xfrm>
        <a:prstGeom prst="roundRect">
          <a:avLst>
            <a:gd name="adj" fmla="val 500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 smtClean="0"/>
            <a:t>Derecho</a:t>
          </a:r>
          <a:endParaRPr lang="es-MX" sz="3200" b="1" kern="1200" dirty="0"/>
        </a:p>
      </dsp:txBody>
      <dsp:txXfrm rot="16200000">
        <a:off x="-778263" y="1642367"/>
        <a:ext cx="1953601" cy="397073"/>
      </dsp:txXfrm>
    </dsp:sp>
    <dsp:sp modelId="{6566D71D-3E5A-4A47-B74E-184EE8795441}">
      <dsp:nvSpPr>
        <dsp:cNvPr id="0" name=""/>
        <dsp:cNvSpPr/>
      </dsp:nvSpPr>
      <dsp:spPr>
        <a:xfrm>
          <a:off x="397073" y="864103"/>
          <a:ext cx="1479098" cy="23824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500" kern="1200" dirty="0" smtClean="0"/>
            <a:t> </a:t>
          </a:r>
          <a:endParaRPr lang="es-MX" sz="6500" kern="1200" dirty="0"/>
        </a:p>
      </dsp:txBody>
      <dsp:txXfrm>
        <a:off x="397073" y="864103"/>
        <a:ext cx="1479098" cy="2382440"/>
      </dsp:txXfrm>
    </dsp:sp>
    <dsp:sp modelId="{A7032F23-A904-4649-A358-4A2A8C606E20}">
      <dsp:nvSpPr>
        <dsp:cNvPr id="0" name=""/>
        <dsp:cNvSpPr/>
      </dsp:nvSpPr>
      <dsp:spPr>
        <a:xfrm>
          <a:off x="2055316" y="840779"/>
          <a:ext cx="1985367" cy="2382440"/>
        </a:xfrm>
        <a:prstGeom prst="roundRect">
          <a:avLst>
            <a:gd name="adj" fmla="val 500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contabilidad</a:t>
          </a:r>
          <a:endParaRPr lang="es-MX" sz="3200" b="1" kern="1200" dirty="0"/>
        </a:p>
      </dsp:txBody>
      <dsp:txXfrm rot="16200000">
        <a:off x="1277052" y="1619043"/>
        <a:ext cx="1953601" cy="397073"/>
      </dsp:txXfrm>
    </dsp:sp>
    <dsp:sp modelId="{4B433A98-5B83-4BED-A156-8045F03DB38A}">
      <dsp:nvSpPr>
        <dsp:cNvPr id="0" name=""/>
        <dsp:cNvSpPr/>
      </dsp:nvSpPr>
      <dsp:spPr>
        <a:xfrm rot="5400000">
          <a:off x="1890224" y="2733758"/>
          <a:ext cx="350036" cy="297805"/>
        </a:xfrm>
        <a:prstGeom prst="flowChartExtra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303EA-3A81-499E-8288-13B7ACB661F8}">
      <dsp:nvSpPr>
        <dsp:cNvPr id="0" name=""/>
        <dsp:cNvSpPr/>
      </dsp:nvSpPr>
      <dsp:spPr>
        <a:xfrm>
          <a:off x="4110171" y="840779"/>
          <a:ext cx="1985367" cy="2382440"/>
        </a:xfrm>
        <a:prstGeom prst="roundRect">
          <a:avLst>
            <a:gd name="adj" fmla="val 500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Administración</a:t>
          </a:r>
          <a:endParaRPr lang="es-MX" sz="3200" b="1" kern="1200" dirty="0"/>
        </a:p>
      </dsp:txBody>
      <dsp:txXfrm rot="16200000">
        <a:off x="3331907" y="1619043"/>
        <a:ext cx="1953601" cy="397073"/>
      </dsp:txXfrm>
    </dsp:sp>
    <dsp:sp modelId="{4F68DD58-90B1-427E-A97E-E3A4F3227FA3}">
      <dsp:nvSpPr>
        <dsp:cNvPr id="0" name=""/>
        <dsp:cNvSpPr/>
      </dsp:nvSpPr>
      <dsp:spPr>
        <a:xfrm rot="5400000">
          <a:off x="3945079" y="2733758"/>
          <a:ext cx="350036" cy="297805"/>
        </a:xfrm>
        <a:prstGeom prst="flowChartExtra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AB206-1BA8-4475-BA06-21416B1982FF}">
      <dsp:nvSpPr>
        <dsp:cNvPr id="0" name=""/>
        <dsp:cNvSpPr/>
      </dsp:nvSpPr>
      <dsp:spPr>
        <a:xfrm>
          <a:off x="4507244" y="840779"/>
          <a:ext cx="1479098" cy="23824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500" kern="1200" dirty="0"/>
        </a:p>
      </dsp:txBody>
      <dsp:txXfrm>
        <a:off x="4507244" y="840779"/>
        <a:ext cx="1479098" cy="238244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67AFF7-A114-488E-B57A-4F7B9AE67E3B}">
      <dsp:nvSpPr>
        <dsp:cNvPr id="0" name=""/>
        <dsp:cNvSpPr/>
      </dsp:nvSpPr>
      <dsp:spPr>
        <a:xfrm>
          <a:off x="5357" y="543813"/>
          <a:ext cx="1601390" cy="1169345"/>
        </a:xfrm>
        <a:prstGeom prst="roundRect">
          <a:avLst>
            <a:gd name="adj" fmla="val 1000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+mn-lt"/>
              <a:cs typeface="Arial" pitchFamily="34" charset="0"/>
            </a:rPr>
            <a:t>Platica introductoria sobre la aduana y funciones de la misma.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+mn-lt"/>
              <a:cs typeface="Arial" pitchFamily="34" charset="0"/>
            </a:rPr>
            <a:t>(10 min)</a:t>
          </a:r>
          <a:endParaRPr lang="es-MX" sz="1200" b="1" kern="1200" dirty="0">
            <a:latin typeface="+mn-lt"/>
            <a:cs typeface="Arial" pitchFamily="34" charset="0"/>
          </a:endParaRPr>
        </a:p>
      </dsp:txBody>
      <dsp:txXfrm>
        <a:off x="5357" y="543813"/>
        <a:ext cx="1601390" cy="1169345"/>
      </dsp:txXfrm>
    </dsp:sp>
    <dsp:sp modelId="{FB67E0A8-7782-4678-B56D-8CA889343C56}">
      <dsp:nvSpPr>
        <dsp:cNvPr id="0" name=""/>
        <dsp:cNvSpPr/>
      </dsp:nvSpPr>
      <dsp:spPr>
        <a:xfrm>
          <a:off x="1747670" y="929913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>
        <a:off x="1747670" y="929913"/>
        <a:ext cx="339494" cy="397144"/>
      </dsp:txXfrm>
    </dsp:sp>
    <dsp:sp modelId="{E68C1BCE-6C06-43B8-B93D-2B7FFB0CAB5C}">
      <dsp:nvSpPr>
        <dsp:cNvPr id="0" name=""/>
        <dsp:cNvSpPr/>
      </dsp:nvSpPr>
      <dsp:spPr>
        <a:xfrm>
          <a:off x="2247304" y="648068"/>
          <a:ext cx="1601390" cy="960834"/>
        </a:xfrm>
        <a:prstGeom prst="roundRect">
          <a:avLst>
            <a:gd name="adj" fmla="val 10000"/>
          </a:avLst>
        </a:prstGeom>
        <a:solidFill>
          <a:srgbClr val="33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+mn-lt"/>
              <a:cs typeface="Arial" pitchFamily="34" charset="0"/>
            </a:rPr>
            <a:t>Se traslada  a la zona de Revisión de Mercancía.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+mn-lt"/>
              <a:cs typeface="Arial" pitchFamily="34" charset="0"/>
            </a:rPr>
            <a:t>(5min)</a:t>
          </a:r>
          <a:endParaRPr lang="es-MX" sz="1200" b="1" kern="1200" dirty="0">
            <a:latin typeface="+mn-lt"/>
            <a:cs typeface="Arial" pitchFamily="34" charset="0"/>
          </a:endParaRPr>
        </a:p>
      </dsp:txBody>
      <dsp:txXfrm>
        <a:off x="2247304" y="648068"/>
        <a:ext cx="1601390" cy="960834"/>
      </dsp:txXfrm>
    </dsp:sp>
    <dsp:sp modelId="{EE98B807-13AA-4E5D-AC12-D0B755F62CF4}">
      <dsp:nvSpPr>
        <dsp:cNvPr id="0" name=""/>
        <dsp:cNvSpPr/>
      </dsp:nvSpPr>
      <dsp:spPr>
        <a:xfrm>
          <a:off x="3989617" y="929913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>
        <a:off x="3989617" y="929913"/>
        <a:ext cx="339494" cy="397144"/>
      </dsp:txXfrm>
    </dsp:sp>
    <dsp:sp modelId="{474F0D1F-3A66-45F8-957A-14E248B86AC1}">
      <dsp:nvSpPr>
        <dsp:cNvPr id="0" name=""/>
        <dsp:cNvSpPr/>
      </dsp:nvSpPr>
      <dsp:spPr>
        <a:xfrm>
          <a:off x="4489251" y="449257"/>
          <a:ext cx="1601390" cy="1358456"/>
        </a:xfrm>
        <a:prstGeom prst="roundRect">
          <a:avLst>
            <a:gd name="adj" fmla="val 1000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+mn-lt"/>
              <a:cs typeface="Arial" pitchFamily="34" charset="0"/>
            </a:rPr>
            <a:t>Se  dará a revisar una maleta de utilería  al alumno llenada con cosas de procedencia ilícita o ilegal</a:t>
          </a:r>
          <a:r>
            <a:rPr lang="es-ES" sz="1200" kern="1200" dirty="0" smtClean="0">
              <a:latin typeface="+mn-lt"/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+mn-lt"/>
              <a:cs typeface="Arial" pitchFamily="34" charset="0"/>
            </a:rPr>
            <a:t>(10 min)</a:t>
          </a:r>
          <a:endParaRPr lang="es-MX" sz="1200" b="1" kern="1200" dirty="0">
            <a:latin typeface="+mn-lt"/>
            <a:cs typeface="Arial" pitchFamily="34" charset="0"/>
          </a:endParaRPr>
        </a:p>
      </dsp:txBody>
      <dsp:txXfrm>
        <a:off x="4489251" y="449257"/>
        <a:ext cx="1601390" cy="1358456"/>
      </dsp:txXfrm>
    </dsp:sp>
    <dsp:sp modelId="{E7D6796E-1D04-4C5B-ABB9-0983EA0732E8}">
      <dsp:nvSpPr>
        <dsp:cNvPr id="0" name=""/>
        <dsp:cNvSpPr/>
      </dsp:nvSpPr>
      <dsp:spPr>
        <a:xfrm rot="5400000">
          <a:off x="5116399" y="1926766"/>
          <a:ext cx="347095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 rot="5400000">
        <a:off x="5116399" y="1926766"/>
        <a:ext cx="347095" cy="397144"/>
      </dsp:txXfrm>
    </dsp:sp>
    <dsp:sp modelId="{2A3DB7F3-9DF0-4FEA-AD84-5FADC43FDD07}">
      <dsp:nvSpPr>
        <dsp:cNvPr id="0" name=""/>
        <dsp:cNvSpPr/>
      </dsp:nvSpPr>
      <dsp:spPr>
        <a:xfrm>
          <a:off x="4489251" y="2462610"/>
          <a:ext cx="1601390" cy="1137791"/>
        </a:xfrm>
        <a:prstGeom prst="roundRect">
          <a:avLst>
            <a:gd name="adj" fmla="val 1000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+mn-lt"/>
              <a:cs typeface="Arial" pitchFamily="34" charset="0"/>
            </a:rPr>
            <a:t>Se realizan los tramites correspondientes de la mercancía  ilícita o ilegal.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+mn-lt"/>
              <a:cs typeface="Arial" pitchFamily="34" charset="0"/>
            </a:rPr>
            <a:t>(5 min)</a:t>
          </a:r>
          <a:endParaRPr lang="es-MX" sz="1200" b="1" kern="1200" dirty="0">
            <a:latin typeface="+mn-lt"/>
            <a:cs typeface="Arial" pitchFamily="34" charset="0"/>
          </a:endParaRPr>
        </a:p>
      </dsp:txBody>
      <dsp:txXfrm>
        <a:off x="4489251" y="2462610"/>
        <a:ext cx="1601390" cy="1137791"/>
      </dsp:txXfrm>
    </dsp:sp>
    <dsp:sp modelId="{53DB9C77-5FF8-4113-856A-BE78CB49C3DE}">
      <dsp:nvSpPr>
        <dsp:cNvPr id="0" name=""/>
        <dsp:cNvSpPr/>
      </dsp:nvSpPr>
      <dsp:spPr>
        <a:xfrm rot="10800000">
          <a:off x="4008834" y="2832933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 rot="10800000">
        <a:off x="4008834" y="2832933"/>
        <a:ext cx="339494" cy="397144"/>
      </dsp:txXfrm>
    </dsp:sp>
    <dsp:sp modelId="{F9CE49BE-2C3E-4261-BBB7-A3D53185DF5B}">
      <dsp:nvSpPr>
        <dsp:cNvPr id="0" name=""/>
        <dsp:cNvSpPr/>
      </dsp:nvSpPr>
      <dsp:spPr>
        <a:xfrm>
          <a:off x="2247304" y="2448270"/>
          <a:ext cx="1601390" cy="1166472"/>
        </a:xfrm>
        <a:prstGeom prst="roundRect">
          <a:avLst>
            <a:gd name="adj" fmla="val 10000"/>
          </a:avLst>
        </a:prstGeom>
        <a:solidFill>
          <a:srgbClr val="33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+mn-lt"/>
              <a:cs typeface="Arial" pitchFamily="34" charset="0"/>
            </a:rPr>
            <a:t>Se concluye la dinámica con una lluvia de ideas  de las experiencias obtenidas.</a:t>
          </a:r>
          <a:endParaRPr lang="es-MX" sz="1200" b="1" kern="1200" dirty="0">
            <a:latin typeface="+mn-lt"/>
            <a:cs typeface="Arial" pitchFamily="34" charset="0"/>
          </a:endParaRPr>
        </a:p>
      </dsp:txBody>
      <dsp:txXfrm>
        <a:off x="2247304" y="2448270"/>
        <a:ext cx="1601390" cy="116647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E0347A-E377-4488-AEDC-C91EE959561F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Relaciones Internacionales</a:t>
          </a:r>
          <a:endParaRPr lang="es-MX" sz="1600" kern="1200" dirty="0"/>
        </a:p>
      </dsp:txBody>
      <dsp:txXfrm>
        <a:off x="2844800" y="1828800"/>
        <a:ext cx="2235200" cy="2235200"/>
      </dsp:txXfrm>
    </dsp:sp>
    <dsp:sp modelId="{DF6C1DC1-7FD9-4C24-96B7-3529D0E197D4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solidFill>
          <a:srgbClr val="33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Agente Aduanal</a:t>
          </a:r>
          <a:endParaRPr lang="es-MX" sz="1600" kern="1200" dirty="0"/>
        </a:p>
      </dsp:txBody>
      <dsp:txXfrm>
        <a:off x="1544320" y="1300480"/>
        <a:ext cx="1625600" cy="1625600"/>
      </dsp:txXfrm>
    </dsp:sp>
    <dsp:sp modelId="{70BBDB16-833A-40E7-8F1B-6178D0EDFFD4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Comercio Exterior</a:t>
          </a:r>
          <a:endParaRPr lang="es-MX" sz="1600" kern="1200" dirty="0"/>
        </a:p>
      </dsp:txBody>
      <dsp:txXfrm>
        <a:off x="2804160" y="528320"/>
        <a:ext cx="894080" cy="894080"/>
      </dsp:txXfrm>
    </dsp:sp>
    <dsp:sp modelId="{A96E097B-70D1-4FF4-BB93-24D13DD9B896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rgbClr val="33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D73F1-D116-4D14-BAD1-BC441B9FC90C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E14E9-DDF3-4BC8-BD48-CBE63ABB8EA9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C96464-72A9-4207-86E5-034DA03B9E16}">
      <dsp:nvSpPr>
        <dsp:cNvPr id="0" name=""/>
        <dsp:cNvSpPr/>
      </dsp:nvSpPr>
      <dsp:spPr>
        <a:xfrm>
          <a:off x="6518" y="474703"/>
          <a:ext cx="1948364" cy="116901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Platica Introductoria, principios básicos aduanales 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(15 min)  </a:t>
          </a:r>
          <a:endParaRPr lang="es-MX" sz="1200" b="1" kern="1200" dirty="0">
            <a:solidFill>
              <a:schemeClr val="bg1"/>
            </a:solidFill>
            <a:latin typeface="+mn-lt"/>
            <a:cs typeface="Arial" pitchFamily="34" charset="0"/>
          </a:endParaRPr>
        </a:p>
      </dsp:txBody>
      <dsp:txXfrm>
        <a:off x="6518" y="474703"/>
        <a:ext cx="1948364" cy="1169018"/>
      </dsp:txXfrm>
    </dsp:sp>
    <dsp:sp modelId="{BE98E2EF-CF2E-4D70-B2F4-6D2D7DF72E69}">
      <dsp:nvSpPr>
        <dsp:cNvPr id="0" name=""/>
        <dsp:cNvSpPr/>
      </dsp:nvSpPr>
      <dsp:spPr>
        <a:xfrm>
          <a:off x="2126339" y="817615"/>
          <a:ext cx="413053" cy="483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>
        <a:off x="2126339" y="817615"/>
        <a:ext cx="413053" cy="483194"/>
      </dsp:txXfrm>
    </dsp:sp>
    <dsp:sp modelId="{082FBEC8-7718-4096-AC99-A6469D9C2A98}">
      <dsp:nvSpPr>
        <dsp:cNvPr id="0" name=""/>
        <dsp:cNvSpPr/>
      </dsp:nvSpPr>
      <dsp:spPr>
        <a:xfrm>
          <a:off x="2734229" y="474703"/>
          <a:ext cx="1948364" cy="116901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Sesión pregunta y respuesta.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(15 min)</a:t>
          </a:r>
          <a:endParaRPr lang="es-MX" sz="1200" b="1" kern="1200" dirty="0">
            <a:solidFill>
              <a:schemeClr val="bg1"/>
            </a:solidFill>
            <a:latin typeface="+mn-lt"/>
            <a:cs typeface="Arial" pitchFamily="34" charset="0"/>
          </a:endParaRPr>
        </a:p>
      </dsp:txBody>
      <dsp:txXfrm>
        <a:off x="2734229" y="474703"/>
        <a:ext cx="1948364" cy="1169018"/>
      </dsp:txXfrm>
    </dsp:sp>
    <dsp:sp modelId="{1AE083CE-4A3A-4C98-B6F6-8972657636D3}">
      <dsp:nvSpPr>
        <dsp:cNvPr id="0" name=""/>
        <dsp:cNvSpPr/>
      </dsp:nvSpPr>
      <dsp:spPr>
        <a:xfrm>
          <a:off x="4854050" y="817615"/>
          <a:ext cx="413053" cy="483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70085"/>
            <a:satOff val="-1502"/>
            <a:lumOff val="77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>
        <a:off x="4854050" y="817615"/>
        <a:ext cx="413053" cy="483194"/>
      </dsp:txXfrm>
    </dsp:sp>
    <dsp:sp modelId="{44F28C3D-001D-479B-ACCE-C97C8CB94C94}">
      <dsp:nvSpPr>
        <dsp:cNvPr id="0" name=""/>
        <dsp:cNvSpPr/>
      </dsp:nvSpPr>
      <dsp:spPr>
        <a:xfrm>
          <a:off x="5461940" y="474703"/>
          <a:ext cx="1948364" cy="116901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Visita a contenedores.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(20 min)</a:t>
          </a:r>
          <a:endParaRPr lang="es-MX" sz="1200" b="1" kern="1200" dirty="0">
            <a:solidFill>
              <a:schemeClr val="bg1"/>
            </a:solidFill>
            <a:latin typeface="+mn-lt"/>
            <a:cs typeface="Arial" pitchFamily="34" charset="0"/>
          </a:endParaRPr>
        </a:p>
      </dsp:txBody>
      <dsp:txXfrm>
        <a:off x="5461940" y="474703"/>
        <a:ext cx="1948364" cy="1169018"/>
      </dsp:txXfrm>
    </dsp:sp>
    <dsp:sp modelId="{5E3A8875-CEB6-4C6C-84E1-D239DD7E15D6}">
      <dsp:nvSpPr>
        <dsp:cNvPr id="0" name=""/>
        <dsp:cNvSpPr/>
      </dsp:nvSpPr>
      <dsp:spPr>
        <a:xfrm rot="5400000">
          <a:off x="6229596" y="1780108"/>
          <a:ext cx="413053" cy="483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40170"/>
            <a:satOff val="-3004"/>
            <a:lumOff val="154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 rot="5400000">
        <a:off x="6229596" y="1780108"/>
        <a:ext cx="413053" cy="483194"/>
      </dsp:txXfrm>
    </dsp:sp>
    <dsp:sp modelId="{2521F47B-81F7-40EB-AD73-F5DAA3183A51}">
      <dsp:nvSpPr>
        <dsp:cNvPr id="0" name=""/>
        <dsp:cNvSpPr/>
      </dsp:nvSpPr>
      <dsp:spPr>
        <a:xfrm>
          <a:off x="5461940" y="2423068"/>
          <a:ext cx="1948364" cy="142270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Zona de revisión de mercancías , intervención del agente aduanal.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(60 min)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>
            <a:latin typeface="+mn-lt"/>
            <a:cs typeface="Arial" pitchFamily="34" charset="0"/>
          </a:endParaRPr>
        </a:p>
      </dsp:txBody>
      <dsp:txXfrm>
        <a:off x="5461940" y="2423068"/>
        <a:ext cx="1948364" cy="1422707"/>
      </dsp:txXfrm>
    </dsp:sp>
    <dsp:sp modelId="{77DEDA9E-3925-43D1-A809-8B7223676CE1}">
      <dsp:nvSpPr>
        <dsp:cNvPr id="0" name=""/>
        <dsp:cNvSpPr/>
      </dsp:nvSpPr>
      <dsp:spPr>
        <a:xfrm rot="10800000">
          <a:off x="4877430" y="2892825"/>
          <a:ext cx="413053" cy="483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10255"/>
            <a:satOff val="-4505"/>
            <a:lumOff val="231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 rot="10800000">
        <a:off x="4877430" y="2892825"/>
        <a:ext cx="413053" cy="483194"/>
      </dsp:txXfrm>
    </dsp:sp>
    <dsp:sp modelId="{EEBE2806-7862-4314-BF19-46E2EB318349}">
      <dsp:nvSpPr>
        <dsp:cNvPr id="0" name=""/>
        <dsp:cNvSpPr/>
      </dsp:nvSpPr>
      <dsp:spPr>
        <a:xfrm>
          <a:off x="2734229" y="2549912"/>
          <a:ext cx="1948364" cy="116901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Revisión de pedimento.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(15 min)</a:t>
          </a:r>
          <a:endParaRPr lang="es-MX" sz="1200" b="1" kern="1200" dirty="0">
            <a:solidFill>
              <a:schemeClr val="bg1"/>
            </a:solidFill>
            <a:latin typeface="+mn-lt"/>
            <a:cs typeface="Arial" pitchFamily="34" charset="0"/>
          </a:endParaRPr>
        </a:p>
      </dsp:txBody>
      <dsp:txXfrm>
        <a:off x="2734229" y="2549912"/>
        <a:ext cx="1948364" cy="1169018"/>
      </dsp:txXfrm>
    </dsp:sp>
    <dsp:sp modelId="{236E9D97-330B-4120-9FCB-7B625CB3665D}">
      <dsp:nvSpPr>
        <dsp:cNvPr id="0" name=""/>
        <dsp:cNvSpPr/>
      </dsp:nvSpPr>
      <dsp:spPr>
        <a:xfrm rot="10800000">
          <a:off x="2149720" y="2892825"/>
          <a:ext cx="413053" cy="483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80340"/>
            <a:satOff val="-6007"/>
            <a:lumOff val="308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 rot="10800000">
        <a:off x="2149720" y="2892825"/>
        <a:ext cx="413053" cy="483194"/>
      </dsp:txXfrm>
    </dsp:sp>
    <dsp:sp modelId="{04601301-6854-4763-9771-5660DED7EC51}">
      <dsp:nvSpPr>
        <dsp:cNvPr id="0" name=""/>
        <dsp:cNvSpPr/>
      </dsp:nvSpPr>
      <dsp:spPr>
        <a:xfrm>
          <a:off x="6518" y="2549912"/>
          <a:ext cx="1948364" cy="116901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Explicación de color para cada candado utilizado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(15 min)</a:t>
          </a:r>
          <a:endParaRPr lang="es-MX" sz="1200" b="1" kern="1200" dirty="0">
            <a:solidFill>
              <a:schemeClr val="bg1"/>
            </a:solidFill>
            <a:latin typeface="+mn-lt"/>
            <a:cs typeface="Arial" pitchFamily="34" charset="0"/>
          </a:endParaRPr>
        </a:p>
      </dsp:txBody>
      <dsp:txXfrm>
        <a:off x="6518" y="2549912"/>
        <a:ext cx="1948364" cy="1169018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E8AD26-C9E7-47C3-B0B4-1F145F4EFCDC}">
      <dsp:nvSpPr>
        <dsp:cNvPr id="0" name=""/>
        <dsp:cNvSpPr/>
      </dsp:nvSpPr>
      <dsp:spPr>
        <a:xfrm>
          <a:off x="6518" y="457532"/>
          <a:ext cx="1948364" cy="1169018"/>
        </a:xfrm>
        <a:prstGeom prst="roundRect">
          <a:avLst>
            <a:gd name="adj" fmla="val 1000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Semáforo y operación.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(30 min)</a:t>
          </a:r>
          <a:endParaRPr lang="es-MX" sz="1200" b="1" kern="1200" dirty="0">
            <a:solidFill>
              <a:schemeClr val="bg1"/>
            </a:solidFill>
            <a:latin typeface="+mn-lt"/>
            <a:cs typeface="Arial" pitchFamily="34" charset="0"/>
          </a:endParaRPr>
        </a:p>
      </dsp:txBody>
      <dsp:txXfrm>
        <a:off x="6518" y="457532"/>
        <a:ext cx="1948364" cy="1169018"/>
      </dsp:txXfrm>
    </dsp:sp>
    <dsp:sp modelId="{EF13429F-91BA-48B2-989A-ED6B55513CDB}">
      <dsp:nvSpPr>
        <dsp:cNvPr id="0" name=""/>
        <dsp:cNvSpPr/>
      </dsp:nvSpPr>
      <dsp:spPr>
        <a:xfrm>
          <a:off x="2126339" y="800444"/>
          <a:ext cx="413053" cy="483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>
        <a:off x="2126339" y="800444"/>
        <a:ext cx="413053" cy="483194"/>
      </dsp:txXfrm>
    </dsp:sp>
    <dsp:sp modelId="{2B5F5067-AAC1-45A6-AA97-25AD7EB5ED27}">
      <dsp:nvSpPr>
        <dsp:cNvPr id="0" name=""/>
        <dsp:cNvSpPr/>
      </dsp:nvSpPr>
      <dsp:spPr>
        <a:xfrm>
          <a:off x="2734229" y="457532"/>
          <a:ext cx="1948364" cy="1169018"/>
        </a:xfrm>
        <a:prstGeom prst="roundRect">
          <a:avLst>
            <a:gd name="adj" fmla="val 10000"/>
          </a:avLst>
        </a:prstGeom>
        <a:solidFill>
          <a:srgbClr val="33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Explicación semáforo rojo.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(20 min)</a:t>
          </a:r>
          <a:endParaRPr lang="es-MX" sz="1200" b="1" kern="1200" dirty="0">
            <a:solidFill>
              <a:schemeClr val="bg1"/>
            </a:solidFill>
            <a:latin typeface="+mn-lt"/>
            <a:cs typeface="Arial" pitchFamily="34" charset="0"/>
          </a:endParaRPr>
        </a:p>
      </dsp:txBody>
      <dsp:txXfrm>
        <a:off x="2734229" y="457532"/>
        <a:ext cx="1948364" cy="1169018"/>
      </dsp:txXfrm>
    </dsp:sp>
    <dsp:sp modelId="{A29665B6-15B0-4AE1-AA65-E3599C9E18F9}">
      <dsp:nvSpPr>
        <dsp:cNvPr id="0" name=""/>
        <dsp:cNvSpPr/>
      </dsp:nvSpPr>
      <dsp:spPr>
        <a:xfrm>
          <a:off x="4854049" y="800444"/>
          <a:ext cx="413053" cy="483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40170"/>
            <a:satOff val="-3004"/>
            <a:lumOff val="154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>
        <a:off x="4854049" y="800444"/>
        <a:ext cx="413053" cy="483194"/>
      </dsp:txXfrm>
    </dsp:sp>
    <dsp:sp modelId="{7969A1BE-CC78-4E5B-93A8-DFDF152DB5AC}">
      <dsp:nvSpPr>
        <dsp:cNvPr id="0" name=""/>
        <dsp:cNvSpPr/>
      </dsp:nvSpPr>
      <dsp:spPr>
        <a:xfrm>
          <a:off x="5461939" y="457532"/>
          <a:ext cx="1948364" cy="1169018"/>
        </a:xfrm>
        <a:prstGeom prst="roundRect">
          <a:avLst>
            <a:gd name="adj" fmla="val 1000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Revisión de mercancías por parte de la aduana.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(20 min)</a:t>
          </a:r>
          <a:endParaRPr lang="es-MX" sz="1200" b="1" kern="1200" dirty="0">
            <a:solidFill>
              <a:schemeClr val="bg1"/>
            </a:solidFill>
            <a:latin typeface="+mn-lt"/>
            <a:cs typeface="Arial" pitchFamily="34" charset="0"/>
          </a:endParaRPr>
        </a:p>
      </dsp:txBody>
      <dsp:txXfrm>
        <a:off x="5461939" y="457532"/>
        <a:ext cx="1948364" cy="1169018"/>
      </dsp:txXfrm>
    </dsp:sp>
    <dsp:sp modelId="{FEB7740A-C52B-4BBB-8168-ACEEDAD29B28}">
      <dsp:nvSpPr>
        <dsp:cNvPr id="0" name=""/>
        <dsp:cNvSpPr/>
      </dsp:nvSpPr>
      <dsp:spPr>
        <a:xfrm rot="5400000">
          <a:off x="6229595" y="1762936"/>
          <a:ext cx="413053" cy="483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80340"/>
            <a:satOff val="-6007"/>
            <a:lumOff val="308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 rot="5400000">
        <a:off x="6229595" y="1762936"/>
        <a:ext cx="413053" cy="483194"/>
      </dsp:txXfrm>
    </dsp:sp>
    <dsp:sp modelId="{B577C380-7881-4F69-9FB4-6E7F8A4911D7}">
      <dsp:nvSpPr>
        <dsp:cNvPr id="0" name=""/>
        <dsp:cNvSpPr/>
      </dsp:nvSpPr>
      <dsp:spPr>
        <a:xfrm>
          <a:off x="5461939" y="2405896"/>
          <a:ext cx="1948364" cy="1169018"/>
        </a:xfrm>
        <a:prstGeom prst="roundRect">
          <a:avLst>
            <a:gd name="adj" fmla="val 1000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Interacción del alumno con mercancías.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(20 min)</a:t>
          </a:r>
          <a:endParaRPr lang="es-MX" sz="1200" b="1" kern="1200" dirty="0">
            <a:solidFill>
              <a:schemeClr val="bg1"/>
            </a:solidFill>
            <a:latin typeface="+mn-lt"/>
            <a:cs typeface="Arial" pitchFamily="34" charset="0"/>
          </a:endParaRPr>
        </a:p>
      </dsp:txBody>
      <dsp:txXfrm>
        <a:off x="5461939" y="2405896"/>
        <a:ext cx="1948364" cy="1169018"/>
      </dsp:txXfrm>
    </dsp:sp>
    <dsp:sp modelId="{E09DEF7D-BF13-412C-BB45-12104F6B868D}">
      <dsp:nvSpPr>
        <dsp:cNvPr id="0" name=""/>
        <dsp:cNvSpPr/>
      </dsp:nvSpPr>
      <dsp:spPr>
        <a:xfrm rot="10621370">
          <a:off x="4877430" y="2748809"/>
          <a:ext cx="413053" cy="483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40170"/>
            <a:satOff val="-3004"/>
            <a:lumOff val="154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 rot="10621370">
        <a:off x="4877430" y="2748809"/>
        <a:ext cx="413053" cy="483194"/>
      </dsp:txXfrm>
    </dsp:sp>
    <dsp:sp modelId="{25F25D83-E003-4DC5-A5DC-6E12C2C78BC3}">
      <dsp:nvSpPr>
        <dsp:cNvPr id="0" name=""/>
        <dsp:cNvSpPr/>
      </dsp:nvSpPr>
      <dsp:spPr>
        <a:xfrm>
          <a:off x="2734229" y="2405896"/>
          <a:ext cx="1948364" cy="1169018"/>
        </a:xfrm>
        <a:prstGeom prst="roundRect">
          <a:avLst>
            <a:gd name="adj" fmla="val 10000"/>
          </a:avLst>
        </a:prstGeom>
        <a:solidFill>
          <a:srgbClr val="33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Se finalizo con testimoniales.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(15 min</a:t>
          </a:r>
          <a:r>
            <a:rPr lang="es-MX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) </a:t>
          </a:r>
          <a:endParaRPr lang="es-MX" sz="12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734229" y="2405896"/>
        <a:ext cx="1948364" cy="11690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3DA3CB-0AE8-452B-8DBB-8A2922152DCE}">
      <dsp:nvSpPr>
        <dsp:cNvPr id="0" name=""/>
        <dsp:cNvSpPr/>
      </dsp:nvSpPr>
      <dsp:spPr>
        <a:xfrm>
          <a:off x="2380505" y="2370"/>
          <a:ext cx="1334988" cy="867742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México</a:t>
          </a:r>
          <a:endParaRPr lang="es-MX" sz="2400" kern="1200" dirty="0"/>
        </a:p>
      </dsp:txBody>
      <dsp:txXfrm>
        <a:off x="2380505" y="2370"/>
        <a:ext cx="1334988" cy="867742"/>
      </dsp:txXfrm>
    </dsp:sp>
    <dsp:sp modelId="{5DA55F83-36A6-4DAC-AB14-AD00B5DD7F49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578672" y="220630"/>
              </a:moveTo>
              <a:arcTo wR="1732594" hR="1732594" stAng="17953853" swAng="1210876"/>
            </a:path>
          </a:pathLst>
        </a:custGeom>
        <a:noFill/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5FE84-075C-4081-904D-D9D5C06329F3}">
      <dsp:nvSpPr>
        <dsp:cNvPr id="0" name=""/>
        <dsp:cNvSpPr/>
      </dsp:nvSpPr>
      <dsp:spPr>
        <a:xfrm>
          <a:off x="4028301" y="1199563"/>
          <a:ext cx="1334988" cy="867742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Educación de calidad = gobierno con compromiso ante las oportunidades</a:t>
          </a:r>
          <a:endParaRPr lang="es-MX" sz="1100" kern="1200" dirty="0"/>
        </a:p>
      </dsp:txBody>
      <dsp:txXfrm>
        <a:off x="4028301" y="1199563"/>
        <a:ext cx="1334988" cy="867742"/>
      </dsp:txXfrm>
    </dsp:sp>
    <dsp:sp modelId="{338BCFB2-5ABF-4F75-9E20-D69C049FD9A6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1025" y="1852639"/>
              </a:moveTo>
              <a:arcTo wR="1732594" hR="1732594" stAng="21838381" swAng="1359213"/>
            </a:path>
          </a:pathLst>
        </a:custGeom>
        <a:noFill/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515E0-2BDD-4846-BC18-66D71F5360F9}">
      <dsp:nvSpPr>
        <dsp:cNvPr id="0" name=""/>
        <dsp:cNvSpPr/>
      </dsp:nvSpPr>
      <dsp:spPr>
        <a:xfrm>
          <a:off x="3398899" y="3136663"/>
          <a:ext cx="1334988" cy="867742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Se garantizan los derechos humanos.</a:t>
          </a:r>
          <a:endParaRPr lang="es-MX" sz="1400" kern="1200" dirty="0"/>
        </a:p>
      </dsp:txBody>
      <dsp:txXfrm>
        <a:off x="3398899" y="3136663"/>
        <a:ext cx="1334988" cy="867742"/>
      </dsp:txXfrm>
    </dsp:sp>
    <dsp:sp modelId="{3AFF6A05-A37D-465C-B35F-FA205E33456F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945042" y="3452114"/>
              </a:moveTo>
              <a:arcTo wR="1732594" hR="1732594" stAng="4977406" swAng="845189"/>
            </a:path>
          </a:pathLst>
        </a:custGeom>
        <a:noFill/>
        <a:ln w="9525" cap="flat" cmpd="sng" algn="ctr">
          <a:solidFill>
            <a:schemeClr val="accent3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7AB28-2C80-47AE-8354-6F5E2D1501CE}">
      <dsp:nvSpPr>
        <dsp:cNvPr id="0" name=""/>
        <dsp:cNvSpPr/>
      </dsp:nvSpPr>
      <dsp:spPr>
        <a:xfrm>
          <a:off x="1362112" y="3136663"/>
          <a:ext cx="1334988" cy="867742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La Reforma Educativa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Potencializa la educación con calidad.</a:t>
          </a:r>
          <a:endParaRPr lang="es-MX" sz="1000" kern="1200" dirty="0"/>
        </a:p>
      </dsp:txBody>
      <dsp:txXfrm>
        <a:off x="1362112" y="3136663"/>
        <a:ext cx="1334988" cy="867742"/>
      </dsp:txXfrm>
    </dsp:sp>
    <dsp:sp modelId="{12A65FDC-4424-4A32-87E8-C71FF2808E89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83747" y="2509097"/>
              </a:moveTo>
              <a:arcTo wR="1732594" hR="1732594" stAng="9202406" swAng="1359213"/>
            </a:path>
          </a:pathLst>
        </a:custGeom>
        <a:noFill/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1A463-9181-4DD7-9450-A2D495CD50F9}">
      <dsp:nvSpPr>
        <dsp:cNvPr id="0" name=""/>
        <dsp:cNvSpPr/>
      </dsp:nvSpPr>
      <dsp:spPr>
        <a:xfrm>
          <a:off x="732710" y="1199563"/>
          <a:ext cx="1334988" cy="867742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Con base a líneas de acción</a:t>
          </a:r>
          <a:endParaRPr lang="es-MX" sz="1600" kern="1200" dirty="0"/>
        </a:p>
      </dsp:txBody>
      <dsp:txXfrm>
        <a:off x="732710" y="1199563"/>
        <a:ext cx="1334988" cy="867742"/>
      </dsp:txXfrm>
    </dsp:sp>
    <dsp:sp modelId="{1062565F-2F95-42AA-8AD2-DD4423E789E9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416846" y="605345"/>
              </a:moveTo>
              <a:arcTo wR="1732594" hR="1732594" stAng="13235271" swAng="1210876"/>
            </a:path>
          </a:pathLst>
        </a:custGeom>
        <a:noFill/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35CBD5-2935-4F7D-BB3B-9A7EC85982C2}">
      <dsp:nvSpPr>
        <dsp:cNvPr id="0" name=""/>
        <dsp:cNvSpPr/>
      </dsp:nvSpPr>
      <dsp:spPr>
        <a:xfrm>
          <a:off x="3815367" y="2584777"/>
          <a:ext cx="181076" cy="793288"/>
        </a:xfrm>
        <a:custGeom>
          <a:avLst/>
          <a:gdLst/>
          <a:ahLst/>
          <a:cxnLst/>
          <a:rect l="0" t="0" r="0" b="0"/>
          <a:pathLst>
            <a:path>
              <a:moveTo>
                <a:pt x="181076" y="0"/>
              </a:moveTo>
              <a:lnTo>
                <a:pt x="181076" y="793288"/>
              </a:lnTo>
              <a:lnTo>
                <a:pt x="0" y="793288"/>
              </a:lnTo>
            </a:path>
          </a:pathLst>
        </a:custGeom>
        <a:noFill/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DA8AA-4C40-4B3A-9721-ACBB31F4D1FE}">
      <dsp:nvSpPr>
        <dsp:cNvPr id="0" name=""/>
        <dsp:cNvSpPr/>
      </dsp:nvSpPr>
      <dsp:spPr>
        <a:xfrm>
          <a:off x="3996444" y="2584777"/>
          <a:ext cx="3130039" cy="1586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5499"/>
              </a:lnTo>
              <a:lnTo>
                <a:pt x="3130039" y="1405499"/>
              </a:lnTo>
              <a:lnTo>
                <a:pt x="3130039" y="1586576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29AFF-AE11-4CC8-A450-5329CD1F0AED}">
      <dsp:nvSpPr>
        <dsp:cNvPr id="0" name=""/>
        <dsp:cNvSpPr/>
      </dsp:nvSpPr>
      <dsp:spPr>
        <a:xfrm>
          <a:off x="3996444" y="2584777"/>
          <a:ext cx="1043346" cy="1586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5499"/>
              </a:lnTo>
              <a:lnTo>
                <a:pt x="1043346" y="1405499"/>
              </a:lnTo>
              <a:lnTo>
                <a:pt x="1043346" y="1586576"/>
              </a:lnTo>
            </a:path>
          </a:pathLst>
        </a:custGeom>
        <a:noFill/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FD8E7A-2F31-4368-BED5-46C3CD9CFAC4}">
      <dsp:nvSpPr>
        <dsp:cNvPr id="0" name=""/>
        <dsp:cNvSpPr/>
      </dsp:nvSpPr>
      <dsp:spPr>
        <a:xfrm>
          <a:off x="2953097" y="2584777"/>
          <a:ext cx="1043346" cy="1586576"/>
        </a:xfrm>
        <a:custGeom>
          <a:avLst/>
          <a:gdLst/>
          <a:ahLst/>
          <a:cxnLst/>
          <a:rect l="0" t="0" r="0" b="0"/>
          <a:pathLst>
            <a:path>
              <a:moveTo>
                <a:pt x="1043346" y="0"/>
              </a:moveTo>
              <a:lnTo>
                <a:pt x="1043346" y="1405499"/>
              </a:lnTo>
              <a:lnTo>
                <a:pt x="0" y="1405499"/>
              </a:lnTo>
              <a:lnTo>
                <a:pt x="0" y="1586576"/>
              </a:lnTo>
            </a:path>
          </a:pathLst>
        </a:custGeom>
        <a:noFill/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9307B-0ED4-49ED-B397-1AEBB3B60641}">
      <dsp:nvSpPr>
        <dsp:cNvPr id="0" name=""/>
        <dsp:cNvSpPr/>
      </dsp:nvSpPr>
      <dsp:spPr>
        <a:xfrm>
          <a:off x="866404" y="2584777"/>
          <a:ext cx="3130039" cy="1586576"/>
        </a:xfrm>
        <a:custGeom>
          <a:avLst/>
          <a:gdLst/>
          <a:ahLst/>
          <a:cxnLst/>
          <a:rect l="0" t="0" r="0" b="0"/>
          <a:pathLst>
            <a:path>
              <a:moveTo>
                <a:pt x="3130039" y="0"/>
              </a:moveTo>
              <a:lnTo>
                <a:pt x="3130039" y="1405499"/>
              </a:lnTo>
              <a:lnTo>
                <a:pt x="0" y="1405499"/>
              </a:lnTo>
              <a:lnTo>
                <a:pt x="0" y="1586576"/>
              </a:lnTo>
            </a:path>
          </a:pathLst>
        </a:custGeom>
        <a:noFill/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BCA7B-FF49-401E-986D-2552713C9B33}">
      <dsp:nvSpPr>
        <dsp:cNvPr id="0" name=""/>
        <dsp:cNvSpPr/>
      </dsp:nvSpPr>
      <dsp:spPr>
        <a:xfrm>
          <a:off x="3134174" y="1131680"/>
          <a:ext cx="1724539" cy="145309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100" kern="1200" dirty="0" smtClean="0"/>
        </a:p>
      </dsp:txBody>
      <dsp:txXfrm>
        <a:off x="3134174" y="1131680"/>
        <a:ext cx="1724539" cy="1453097"/>
      </dsp:txXfrm>
    </dsp:sp>
    <dsp:sp modelId="{85396DE5-AC88-438F-A8BF-4886101F7001}">
      <dsp:nvSpPr>
        <dsp:cNvPr id="0" name=""/>
        <dsp:cNvSpPr/>
      </dsp:nvSpPr>
      <dsp:spPr>
        <a:xfrm>
          <a:off x="4134" y="4171353"/>
          <a:ext cx="1724539" cy="862269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Ámbito formal</a:t>
          </a:r>
          <a:endParaRPr lang="es-MX" sz="2100" kern="1200" dirty="0"/>
        </a:p>
      </dsp:txBody>
      <dsp:txXfrm>
        <a:off x="4134" y="4171353"/>
        <a:ext cx="1724539" cy="862269"/>
      </dsp:txXfrm>
    </dsp:sp>
    <dsp:sp modelId="{7C4045CF-C5AE-4294-B409-B195716C7C52}">
      <dsp:nvSpPr>
        <dsp:cNvPr id="0" name=""/>
        <dsp:cNvSpPr/>
      </dsp:nvSpPr>
      <dsp:spPr>
        <a:xfrm>
          <a:off x="2090827" y="4171353"/>
          <a:ext cx="1724539" cy="862269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Educación no formal</a:t>
          </a:r>
          <a:endParaRPr lang="es-MX" sz="2100" kern="1200" dirty="0"/>
        </a:p>
      </dsp:txBody>
      <dsp:txXfrm>
        <a:off x="2090827" y="4171353"/>
        <a:ext cx="1724539" cy="862269"/>
      </dsp:txXfrm>
    </dsp:sp>
    <dsp:sp modelId="{2814061D-1113-4CCD-A258-633AC4EEE5D8}">
      <dsp:nvSpPr>
        <dsp:cNvPr id="0" name=""/>
        <dsp:cNvSpPr/>
      </dsp:nvSpPr>
      <dsp:spPr>
        <a:xfrm>
          <a:off x="4177520" y="4171353"/>
          <a:ext cx="1724539" cy="862269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contribuyentes</a:t>
          </a:r>
          <a:endParaRPr lang="es-MX" sz="2100" kern="1200" dirty="0"/>
        </a:p>
      </dsp:txBody>
      <dsp:txXfrm>
        <a:off x="4177520" y="4171353"/>
        <a:ext cx="1724539" cy="862269"/>
      </dsp:txXfrm>
    </dsp:sp>
    <dsp:sp modelId="{78425122-FA16-4C2C-878F-0CB22DBB7C14}">
      <dsp:nvSpPr>
        <dsp:cNvPr id="0" name=""/>
        <dsp:cNvSpPr/>
      </dsp:nvSpPr>
      <dsp:spPr>
        <a:xfrm>
          <a:off x="6264213" y="4171353"/>
          <a:ext cx="1724539" cy="862269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Segmentos específicos</a:t>
          </a:r>
          <a:endParaRPr lang="es-MX" sz="2100" kern="1200" dirty="0"/>
        </a:p>
      </dsp:txBody>
      <dsp:txXfrm>
        <a:off x="6264213" y="4171353"/>
        <a:ext cx="1724539" cy="862269"/>
      </dsp:txXfrm>
    </dsp:sp>
    <dsp:sp modelId="{D3A2C1AB-C758-464B-A90A-C8E231E041FF}">
      <dsp:nvSpPr>
        <dsp:cNvPr id="0" name=""/>
        <dsp:cNvSpPr/>
      </dsp:nvSpPr>
      <dsp:spPr>
        <a:xfrm>
          <a:off x="2314310" y="3012575"/>
          <a:ext cx="1501056" cy="73098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Líneas de acción</a:t>
          </a:r>
          <a:endParaRPr lang="es-MX" sz="1800" kern="1200" dirty="0"/>
        </a:p>
      </dsp:txBody>
      <dsp:txXfrm>
        <a:off x="2314310" y="3012575"/>
        <a:ext cx="1501056" cy="7309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95C4EF-30F7-4F2A-9201-C5B0ECC86DDF}">
      <dsp:nvSpPr>
        <dsp:cNvPr id="0" name=""/>
        <dsp:cNvSpPr/>
      </dsp:nvSpPr>
      <dsp:spPr>
        <a:xfrm>
          <a:off x="2133600" y="0"/>
          <a:ext cx="1828800" cy="1016000"/>
        </a:xfrm>
        <a:prstGeom prst="roundRect">
          <a:avLst>
            <a:gd name="adj" fmla="val 1000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Conciencia ciudadana</a:t>
          </a:r>
          <a:endParaRPr lang="es-MX" sz="1900" kern="1200" dirty="0"/>
        </a:p>
      </dsp:txBody>
      <dsp:txXfrm>
        <a:off x="2133600" y="0"/>
        <a:ext cx="1828800" cy="1016000"/>
      </dsp:txXfrm>
    </dsp:sp>
    <dsp:sp modelId="{9C99714A-8F58-4CF2-95F6-031529471282}">
      <dsp:nvSpPr>
        <dsp:cNvPr id="0" name=""/>
        <dsp:cNvSpPr/>
      </dsp:nvSpPr>
      <dsp:spPr>
        <a:xfrm rot="5400000">
          <a:off x="2857500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 rot="5400000">
        <a:off x="2857500" y="1041399"/>
        <a:ext cx="380999" cy="457200"/>
      </dsp:txXfrm>
    </dsp:sp>
    <dsp:sp modelId="{3C841CA1-4C2B-4329-9274-168ECFB8B53E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>
            <a:gd name="adj" fmla="val 1000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Derechos y obligaciones</a:t>
          </a:r>
          <a:endParaRPr lang="es-MX" sz="1900" kern="1200" dirty="0"/>
        </a:p>
      </dsp:txBody>
      <dsp:txXfrm>
        <a:off x="2133600" y="1523999"/>
        <a:ext cx="1828800" cy="1016000"/>
      </dsp:txXfrm>
    </dsp:sp>
    <dsp:sp modelId="{6B761C76-ED81-47BB-A594-513A0B7D4889}">
      <dsp:nvSpPr>
        <dsp:cNvPr id="0" name=""/>
        <dsp:cNvSpPr/>
      </dsp:nvSpPr>
      <dsp:spPr>
        <a:xfrm rot="5400000">
          <a:off x="2857500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 rot="5400000">
        <a:off x="2857500" y="2565399"/>
        <a:ext cx="381000" cy="457200"/>
      </dsp:txXfrm>
    </dsp:sp>
    <dsp:sp modelId="{89C380CF-79AA-4DAB-8725-040B97A857C2}">
      <dsp:nvSpPr>
        <dsp:cNvPr id="0" name=""/>
        <dsp:cNvSpPr/>
      </dsp:nvSpPr>
      <dsp:spPr>
        <a:xfrm>
          <a:off x="2133600" y="3047999"/>
          <a:ext cx="1828800" cy="1016000"/>
        </a:xfrm>
        <a:prstGeom prst="roundRect">
          <a:avLst>
            <a:gd name="adj" fmla="val 1000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Los tributos y recursos públicos</a:t>
          </a:r>
        </a:p>
      </dsp:txBody>
      <dsp:txXfrm>
        <a:off x="2133600" y="3047999"/>
        <a:ext cx="1828800" cy="10160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F0209E-1C5F-4977-BD90-65F6078497C9}">
      <dsp:nvSpPr>
        <dsp:cNvPr id="0" name=""/>
        <dsp:cNvSpPr/>
      </dsp:nvSpPr>
      <dsp:spPr>
        <a:xfrm rot="2562357">
          <a:off x="1989424" y="2540744"/>
          <a:ext cx="549572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25664"/>
              </a:moveTo>
              <a:lnTo>
                <a:pt x="549572" y="25664"/>
              </a:lnTo>
            </a:path>
          </a:pathLst>
        </a:custGeom>
        <a:noFill/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32DCF-95AA-4E2A-937A-27E9335BF32E}">
      <dsp:nvSpPr>
        <dsp:cNvPr id="0" name=""/>
        <dsp:cNvSpPr/>
      </dsp:nvSpPr>
      <dsp:spPr>
        <a:xfrm rot="6864">
          <a:off x="2062285" y="1792295"/>
          <a:ext cx="516507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25664"/>
              </a:moveTo>
              <a:lnTo>
                <a:pt x="516507" y="25664"/>
              </a:lnTo>
            </a:path>
          </a:pathLst>
        </a:custGeom>
        <a:noFill/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244E8-EF84-445C-9972-DF11A2F957FC}">
      <dsp:nvSpPr>
        <dsp:cNvPr id="0" name=""/>
        <dsp:cNvSpPr/>
      </dsp:nvSpPr>
      <dsp:spPr>
        <a:xfrm rot="19037643">
          <a:off x="1989424" y="1040375"/>
          <a:ext cx="549572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25664"/>
              </a:moveTo>
              <a:lnTo>
                <a:pt x="549572" y="25664"/>
              </a:lnTo>
            </a:path>
          </a:pathLst>
        </a:custGeom>
        <a:noFill/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C8A1D-F91A-40EE-B7BD-9790B5EBB496}">
      <dsp:nvSpPr>
        <dsp:cNvPr id="0" name=""/>
        <dsp:cNvSpPr/>
      </dsp:nvSpPr>
      <dsp:spPr>
        <a:xfrm>
          <a:off x="578738" y="943548"/>
          <a:ext cx="1745350" cy="17453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0D0B0-5DCD-4FC4-98BD-F50ABD4CC9D4}">
      <dsp:nvSpPr>
        <dsp:cNvPr id="0" name=""/>
        <dsp:cNvSpPr/>
      </dsp:nvSpPr>
      <dsp:spPr>
        <a:xfrm>
          <a:off x="2327299" y="936"/>
          <a:ext cx="1047210" cy="1047210"/>
        </a:xfrm>
        <a:prstGeom prst="ellipse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Población en general</a:t>
          </a:r>
          <a:endParaRPr lang="es-MX" sz="900" kern="1200" dirty="0"/>
        </a:p>
      </dsp:txBody>
      <dsp:txXfrm>
        <a:off x="2327299" y="936"/>
        <a:ext cx="1047210" cy="1047210"/>
      </dsp:txXfrm>
    </dsp:sp>
    <dsp:sp modelId="{7C3ABFED-A901-4DCC-BE00-B8EA2186EB3C}">
      <dsp:nvSpPr>
        <dsp:cNvPr id="0" name=""/>
        <dsp:cNvSpPr/>
      </dsp:nvSpPr>
      <dsp:spPr>
        <a:xfrm>
          <a:off x="3479230" y="936"/>
          <a:ext cx="1570815" cy="1047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/>
            <a:t>Padres de familia y niños</a:t>
          </a:r>
        </a:p>
      </dsp:txBody>
      <dsp:txXfrm>
        <a:off x="3479230" y="936"/>
        <a:ext cx="1570815" cy="1047210"/>
      </dsp:txXfrm>
    </dsp:sp>
    <dsp:sp modelId="{3E952FF8-0B53-4642-8299-D7D0283FDA43}">
      <dsp:nvSpPr>
        <dsp:cNvPr id="0" name=""/>
        <dsp:cNvSpPr/>
      </dsp:nvSpPr>
      <dsp:spPr>
        <a:xfrm>
          <a:off x="2578790" y="1296148"/>
          <a:ext cx="1280476" cy="1047210"/>
        </a:xfrm>
        <a:prstGeom prst="ellipse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/>
            <a:t>Contribuyentes</a:t>
          </a:r>
        </a:p>
      </dsp:txBody>
      <dsp:txXfrm>
        <a:off x="2578790" y="1296148"/>
        <a:ext cx="1280476" cy="1047210"/>
      </dsp:txXfrm>
    </dsp:sp>
    <dsp:sp modelId="{214D19C7-D939-4052-B0EC-80E6C4139D05}">
      <dsp:nvSpPr>
        <dsp:cNvPr id="0" name=""/>
        <dsp:cNvSpPr/>
      </dsp:nvSpPr>
      <dsp:spPr>
        <a:xfrm>
          <a:off x="3672404" y="1296148"/>
          <a:ext cx="1920714" cy="1047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/>
            <a:t>Personas </a:t>
          </a:r>
          <a:r>
            <a:rPr lang="es-MX" sz="1900" kern="1200" dirty="0" smtClean="0"/>
            <a:t>Físicas</a:t>
          </a:r>
          <a:endParaRPr lang="es-MX" sz="1900" kern="1200" dirty="0"/>
        </a:p>
      </dsp:txBody>
      <dsp:txXfrm>
        <a:off x="3672404" y="1296148"/>
        <a:ext cx="1920714" cy="1047210"/>
      </dsp:txXfrm>
    </dsp:sp>
    <dsp:sp modelId="{9E56B798-AE97-45AC-98C2-D32D8B9EBEB1}">
      <dsp:nvSpPr>
        <dsp:cNvPr id="0" name=""/>
        <dsp:cNvSpPr/>
      </dsp:nvSpPr>
      <dsp:spPr>
        <a:xfrm>
          <a:off x="2327299" y="2584300"/>
          <a:ext cx="1047210" cy="1047210"/>
        </a:xfrm>
        <a:prstGeom prst="ellipse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/>
            <a:t>Segmentos especificos</a:t>
          </a:r>
        </a:p>
      </dsp:txBody>
      <dsp:txXfrm>
        <a:off x="2327299" y="2584300"/>
        <a:ext cx="1047210" cy="1047210"/>
      </dsp:txXfrm>
    </dsp:sp>
    <dsp:sp modelId="{52F4BD02-29F6-45EA-9033-608450647E5B}">
      <dsp:nvSpPr>
        <dsp:cNvPr id="0" name=""/>
        <dsp:cNvSpPr/>
      </dsp:nvSpPr>
      <dsp:spPr>
        <a:xfrm>
          <a:off x="3479230" y="2584300"/>
          <a:ext cx="1570815" cy="1047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/>
            <a:t>Universidades</a:t>
          </a:r>
        </a:p>
      </dsp:txBody>
      <dsp:txXfrm>
        <a:off x="3479230" y="2584300"/>
        <a:ext cx="1570815" cy="104721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DB3423-C3C1-48AD-BEB1-C8B8D2EFCFEB}">
      <dsp:nvSpPr>
        <dsp:cNvPr id="0" name=""/>
        <dsp:cNvSpPr/>
      </dsp:nvSpPr>
      <dsp:spPr>
        <a:xfrm>
          <a:off x="6771" y="829048"/>
          <a:ext cx="2024029" cy="1214417"/>
        </a:xfrm>
        <a:prstGeom prst="roundRect">
          <a:avLst>
            <a:gd name="adj" fmla="val 1000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Bienvenida</a:t>
          </a:r>
          <a:endParaRPr lang="es-MX" sz="2300" kern="1200" dirty="0"/>
        </a:p>
      </dsp:txBody>
      <dsp:txXfrm>
        <a:off x="6771" y="829048"/>
        <a:ext cx="2024029" cy="1214417"/>
      </dsp:txXfrm>
    </dsp:sp>
    <dsp:sp modelId="{656B792B-0DFA-4C8C-9E0F-C9D486CA2819}">
      <dsp:nvSpPr>
        <dsp:cNvPr id="0" name=""/>
        <dsp:cNvSpPr/>
      </dsp:nvSpPr>
      <dsp:spPr>
        <a:xfrm>
          <a:off x="2208916" y="1185277"/>
          <a:ext cx="429094" cy="501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/>
        </a:p>
      </dsp:txBody>
      <dsp:txXfrm>
        <a:off x="2208916" y="1185277"/>
        <a:ext cx="429094" cy="501959"/>
      </dsp:txXfrm>
    </dsp:sp>
    <dsp:sp modelId="{452F7304-FF7A-417E-B3C9-2259113E2DF4}">
      <dsp:nvSpPr>
        <dsp:cNvPr id="0" name=""/>
        <dsp:cNvSpPr/>
      </dsp:nvSpPr>
      <dsp:spPr>
        <a:xfrm>
          <a:off x="2840413" y="829048"/>
          <a:ext cx="2024029" cy="1214417"/>
        </a:xfrm>
        <a:prstGeom prst="roundRect">
          <a:avLst>
            <a:gd name="adj" fmla="val 1000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Identificación como visitante</a:t>
          </a:r>
          <a:endParaRPr lang="es-MX" sz="2300" kern="1200" dirty="0"/>
        </a:p>
      </dsp:txBody>
      <dsp:txXfrm>
        <a:off x="2840413" y="829048"/>
        <a:ext cx="2024029" cy="1214417"/>
      </dsp:txXfrm>
    </dsp:sp>
    <dsp:sp modelId="{2D1D34EF-01F3-4EFF-B1B4-B430C0FBD3CC}">
      <dsp:nvSpPr>
        <dsp:cNvPr id="0" name=""/>
        <dsp:cNvSpPr/>
      </dsp:nvSpPr>
      <dsp:spPr>
        <a:xfrm>
          <a:off x="5042557" y="1185277"/>
          <a:ext cx="429094" cy="501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/>
        </a:p>
      </dsp:txBody>
      <dsp:txXfrm>
        <a:off x="5042557" y="1185277"/>
        <a:ext cx="429094" cy="501959"/>
      </dsp:txXfrm>
    </dsp:sp>
    <dsp:sp modelId="{5B7183DE-6662-458B-9DB4-94C32646EE34}">
      <dsp:nvSpPr>
        <dsp:cNvPr id="0" name=""/>
        <dsp:cNvSpPr/>
      </dsp:nvSpPr>
      <dsp:spPr>
        <a:xfrm>
          <a:off x="5674054" y="829048"/>
          <a:ext cx="2024029" cy="1214417"/>
        </a:xfrm>
        <a:prstGeom prst="roundRect">
          <a:avLst>
            <a:gd name="adj" fmla="val 1000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Asignación de guía para el recorrido</a:t>
          </a:r>
          <a:endParaRPr lang="es-MX" sz="2300" kern="1200" dirty="0"/>
        </a:p>
      </dsp:txBody>
      <dsp:txXfrm>
        <a:off x="5674054" y="829048"/>
        <a:ext cx="2024029" cy="1214417"/>
      </dsp:txXfrm>
    </dsp:sp>
    <dsp:sp modelId="{E11685E4-E990-41C5-968C-CDA12EE509EA}">
      <dsp:nvSpPr>
        <dsp:cNvPr id="0" name=""/>
        <dsp:cNvSpPr/>
      </dsp:nvSpPr>
      <dsp:spPr>
        <a:xfrm rot="5400000">
          <a:off x="6471522" y="2185148"/>
          <a:ext cx="429094" cy="501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/>
        </a:p>
      </dsp:txBody>
      <dsp:txXfrm rot="5400000">
        <a:off x="6471522" y="2185148"/>
        <a:ext cx="429094" cy="501959"/>
      </dsp:txXfrm>
    </dsp:sp>
    <dsp:sp modelId="{07B05583-34AB-4D6C-886E-2FC94D417CC7}">
      <dsp:nvSpPr>
        <dsp:cNvPr id="0" name=""/>
        <dsp:cNvSpPr/>
      </dsp:nvSpPr>
      <dsp:spPr>
        <a:xfrm>
          <a:off x="5674054" y="2853077"/>
          <a:ext cx="2024029" cy="1214417"/>
        </a:xfrm>
        <a:prstGeom prst="roundRect">
          <a:avLst>
            <a:gd name="adj" fmla="val 1000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Explicación en general</a:t>
          </a:r>
          <a:endParaRPr lang="es-MX" sz="2300" kern="1200" dirty="0"/>
        </a:p>
      </dsp:txBody>
      <dsp:txXfrm>
        <a:off x="5674054" y="2853077"/>
        <a:ext cx="2024029" cy="1214417"/>
      </dsp:txXfrm>
    </dsp:sp>
    <dsp:sp modelId="{4400A80D-7125-4556-9ED9-8835A4F9A69A}">
      <dsp:nvSpPr>
        <dsp:cNvPr id="0" name=""/>
        <dsp:cNvSpPr/>
      </dsp:nvSpPr>
      <dsp:spPr>
        <a:xfrm rot="11294675">
          <a:off x="5094651" y="3008579"/>
          <a:ext cx="412200" cy="501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/>
        </a:p>
      </dsp:txBody>
      <dsp:txXfrm rot="11294675">
        <a:off x="5094651" y="3008579"/>
        <a:ext cx="412200" cy="501959"/>
      </dsp:txXfrm>
    </dsp:sp>
    <dsp:sp modelId="{BED5F0A7-C6D8-4582-9841-54DDF2511EB9}">
      <dsp:nvSpPr>
        <dsp:cNvPr id="0" name=""/>
        <dsp:cNvSpPr/>
      </dsp:nvSpPr>
      <dsp:spPr>
        <a:xfrm>
          <a:off x="2880327" y="2448276"/>
          <a:ext cx="2024029" cy="1214417"/>
        </a:xfrm>
        <a:prstGeom prst="roundRect">
          <a:avLst>
            <a:gd name="adj" fmla="val 1000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Recorrido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[Tres etapas]</a:t>
          </a:r>
          <a:endParaRPr lang="es-MX" sz="2300" kern="1200" dirty="0"/>
        </a:p>
      </dsp:txBody>
      <dsp:txXfrm>
        <a:off x="2880327" y="2448276"/>
        <a:ext cx="2024029" cy="121441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C67BFB-03D7-4153-A0C9-12424E8B33D1}">
      <dsp:nvSpPr>
        <dsp:cNvPr id="0" name=""/>
        <dsp:cNvSpPr/>
      </dsp:nvSpPr>
      <dsp:spPr>
        <a:xfrm rot="10800000">
          <a:off x="1082311" y="0"/>
          <a:ext cx="3687169" cy="640311"/>
        </a:xfrm>
        <a:prstGeom prst="homePlate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359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Primarias</a:t>
          </a:r>
          <a:endParaRPr lang="es-MX" sz="2900" kern="1200" dirty="0"/>
        </a:p>
      </dsp:txBody>
      <dsp:txXfrm rot="10800000">
        <a:off x="1082311" y="0"/>
        <a:ext cx="3687169" cy="640311"/>
      </dsp:txXfrm>
    </dsp:sp>
    <dsp:sp modelId="{E4C78A4B-F1CE-444F-A421-AA27A43F0D7A}">
      <dsp:nvSpPr>
        <dsp:cNvPr id="0" name=""/>
        <dsp:cNvSpPr/>
      </dsp:nvSpPr>
      <dsp:spPr>
        <a:xfrm>
          <a:off x="768645" y="523"/>
          <a:ext cx="640311" cy="6403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A39E5-14FF-4BD9-A4BB-CA55F26CA1C6}">
      <dsp:nvSpPr>
        <dsp:cNvPr id="0" name=""/>
        <dsp:cNvSpPr/>
      </dsp:nvSpPr>
      <dsp:spPr>
        <a:xfrm rot="10800000">
          <a:off x="1088800" y="831972"/>
          <a:ext cx="3687169" cy="640311"/>
        </a:xfrm>
        <a:prstGeom prst="homePlate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359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Secundarias</a:t>
          </a:r>
          <a:endParaRPr lang="es-MX" sz="2900" kern="1200" dirty="0"/>
        </a:p>
      </dsp:txBody>
      <dsp:txXfrm rot="10800000">
        <a:off x="1088800" y="831972"/>
        <a:ext cx="3687169" cy="640311"/>
      </dsp:txXfrm>
    </dsp:sp>
    <dsp:sp modelId="{4E7BAD64-01E6-48E8-B6EF-B8643BB28CF8}">
      <dsp:nvSpPr>
        <dsp:cNvPr id="0" name=""/>
        <dsp:cNvSpPr/>
      </dsp:nvSpPr>
      <dsp:spPr>
        <a:xfrm>
          <a:off x="768645" y="831972"/>
          <a:ext cx="640311" cy="64031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A4C16-49AB-4285-A892-71315E958F80}">
      <dsp:nvSpPr>
        <dsp:cNvPr id="0" name=""/>
        <dsp:cNvSpPr/>
      </dsp:nvSpPr>
      <dsp:spPr>
        <a:xfrm rot="10800000">
          <a:off x="1080136" y="1663944"/>
          <a:ext cx="3687169" cy="640311"/>
        </a:xfrm>
        <a:prstGeom prst="homePlate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359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Preparatorias</a:t>
          </a:r>
          <a:endParaRPr lang="es-MX" sz="2900" kern="1200" dirty="0"/>
        </a:p>
      </dsp:txBody>
      <dsp:txXfrm rot="10800000">
        <a:off x="1080136" y="1663944"/>
        <a:ext cx="3687169" cy="640311"/>
      </dsp:txXfrm>
    </dsp:sp>
    <dsp:sp modelId="{FDAA5246-6028-4D59-9EE3-FDC02BC81A6F}">
      <dsp:nvSpPr>
        <dsp:cNvPr id="0" name=""/>
        <dsp:cNvSpPr/>
      </dsp:nvSpPr>
      <dsp:spPr>
        <a:xfrm>
          <a:off x="768645" y="1663421"/>
          <a:ext cx="640311" cy="64031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F178D9-9A08-48CF-BF6B-DAE42E9EEB46}">
      <dsp:nvSpPr>
        <dsp:cNvPr id="0" name=""/>
        <dsp:cNvSpPr/>
      </dsp:nvSpPr>
      <dsp:spPr>
        <a:xfrm rot="10800000">
          <a:off x="1352323" y="2245021"/>
          <a:ext cx="3615936" cy="580641"/>
        </a:xfrm>
        <a:prstGeom prst="homePlate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767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/>
            <a:t>Población en General</a:t>
          </a:r>
          <a:endParaRPr lang="es-MX" sz="2100" b="1" kern="1200" dirty="0"/>
        </a:p>
      </dsp:txBody>
      <dsp:txXfrm rot="10800000">
        <a:off x="1352323" y="2245021"/>
        <a:ext cx="3615936" cy="580641"/>
      </dsp:txXfrm>
    </dsp:sp>
    <dsp:sp modelId="{F69BB172-53DA-4E7A-BFE0-5F44E18DA095}">
      <dsp:nvSpPr>
        <dsp:cNvPr id="0" name=""/>
        <dsp:cNvSpPr/>
      </dsp:nvSpPr>
      <dsp:spPr>
        <a:xfrm>
          <a:off x="1067608" y="2245021"/>
          <a:ext cx="648958" cy="5806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AAD709-3F43-4DC0-9707-0A19E57AA22A}">
      <dsp:nvSpPr>
        <dsp:cNvPr id="0" name=""/>
        <dsp:cNvSpPr/>
      </dsp:nvSpPr>
      <dsp:spPr>
        <a:xfrm>
          <a:off x="5357" y="519835"/>
          <a:ext cx="1601390" cy="1134908"/>
        </a:xfrm>
        <a:prstGeom prst="roundRect">
          <a:avLst>
            <a:gd name="adj" fmla="val 1000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Arial" pitchFamily="34" charset="0"/>
              <a:cs typeface="Arial" pitchFamily="34" charset="0"/>
            </a:rPr>
            <a:t>Platica introductoria sobre la aduana y funciones de la misma.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Arial" pitchFamily="34" charset="0"/>
              <a:cs typeface="Arial" pitchFamily="34" charset="0"/>
            </a:rPr>
            <a:t>(10 min)</a:t>
          </a:r>
          <a:endParaRPr lang="es-MX" sz="1200" kern="1200" dirty="0">
            <a:latin typeface="Arial" pitchFamily="34" charset="0"/>
            <a:cs typeface="Arial" pitchFamily="34" charset="0"/>
          </a:endParaRPr>
        </a:p>
      </dsp:txBody>
      <dsp:txXfrm>
        <a:off x="5357" y="519835"/>
        <a:ext cx="1601390" cy="1134908"/>
      </dsp:txXfrm>
    </dsp:sp>
    <dsp:sp modelId="{A531BAFE-8A20-4286-B809-95215902C9CA}">
      <dsp:nvSpPr>
        <dsp:cNvPr id="0" name=""/>
        <dsp:cNvSpPr/>
      </dsp:nvSpPr>
      <dsp:spPr>
        <a:xfrm>
          <a:off x="1747670" y="88871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rgbClr val="00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/>
        </a:p>
      </dsp:txBody>
      <dsp:txXfrm>
        <a:off x="1747670" y="888717"/>
        <a:ext cx="339494" cy="397144"/>
      </dsp:txXfrm>
    </dsp:sp>
    <dsp:sp modelId="{6F7A1660-C389-47D1-A3C0-E3315E01D706}">
      <dsp:nvSpPr>
        <dsp:cNvPr id="0" name=""/>
        <dsp:cNvSpPr/>
      </dsp:nvSpPr>
      <dsp:spPr>
        <a:xfrm>
          <a:off x="2247304" y="375816"/>
          <a:ext cx="1601390" cy="1422947"/>
        </a:xfrm>
        <a:prstGeom prst="roundRect">
          <a:avLst>
            <a:gd name="adj" fmla="val 1000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rial" pitchFamily="34" charset="0"/>
              <a:cs typeface="Arial" pitchFamily="34" charset="0"/>
            </a:rPr>
            <a:t>Se le dará al visitante  las instrucciones necesarias para tener el manejo adecuado del canino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Arial" pitchFamily="34" charset="0"/>
              <a:cs typeface="Arial" pitchFamily="34" charset="0"/>
            </a:rPr>
            <a:t>(5 min)</a:t>
          </a:r>
          <a:endParaRPr lang="es-MX" sz="1200" b="1" kern="1200" dirty="0">
            <a:latin typeface="Arial" pitchFamily="34" charset="0"/>
            <a:cs typeface="Arial" pitchFamily="34" charset="0"/>
          </a:endParaRPr>
        </a:p>
      </dsp:txBody>
      <dsp:txXfrm>
        <a:off x="2247304" y="375816"/>
        <a:ext cx="1601390" cy="1422947"/>
      </dsp:txXfrm>
    </dsp:sp>
    <dsp:sp modelId="{D2EDB264-E1B8-4BA3-8B93-372F7F829199}">
      <dsp:nvSpPr>
        <dsp:cNvPr id="0" name=""/>
        <dsp:cNvSpPr/>
      </dsp:nvSpPr>
      <dsp:spPr>
        <a:xfrm>
          <a:off x="3989617" y="88871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rgbClr val="00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/>
        </a:p>
      </dsp:txBody>
      <dsp:txXfrm>
        <a:off x="3989617" y="888717"/>
        <a:ext cx="339494" cy="397144"/>
      </dsp:txXfrm>
    </dsp:sp>
    <dsp:sp modelId="{B059B584-3FBC-4C4D-98C9-1DF25917A0C5}">
      <dsp:nvSpPr>
        <dsp:cNvPr id="0" name=""/>
        <dsp:cNvSpPr/>
      </dsp:nvSpPr>
      <dsp:spPr>
        <a:xfrm>
          <a:off x="4489251" y="286593"/>
          <a:ext cx="1601390" cy="1601393"/>
        </a:xfrm>
        <a:prstGeom prst="roundRect">
          <a:avLst>
            <a:gd name="adj" fmla="val 1000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rial" pitchFamily="34" charset="0"/>
              <a:cs typeface="Arial" pitchFamily="34" charset="0"/>
            </a:rPr>
            <a:t>El visitante detectara  junto con el binomio el </a:t>
          </a:r>
          <a:r>
            <a:rPr lang="es-MX" sz="1200" b="1" kern="1200" dirty="0" smtClean="0">
              <a:latin typeface="Arial" pitchFamily="34" charset="0"/>
              <a:cs typeface="Arial" pitchFamily="34" charset="0"/>
            </a:rPr>
            <a:t>tráfico  de armas, cartuchos, drogas, precursores y papel moneda.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Arial" pitchFamily="34" charset="0"/>
              <a:cs typeface="Arial" pitchFamily="34" charset="0"/>
            </a:rPr>
            <a:t>(15 min)</a:t>
          </a:r>
          <a:endParaRPr lang="es-MX" sz="1200" b="1" kern="1200" dirty="0">
            <a:latin typeface="Arial" pitchFamily="34" charset="0"/>
            <a:cs typeface="Arial" pitchFamily="34" charset="0"/>
          </a:endParaRPr>
        </a:p>
      </dsp:txBody>
      <dsp:txXfrm>
        <a:off x="4489251" y="286593"/>
        <a:ext cx="1601390" cy="1601393"/>
      </dsp:txXfrm>
    </dsp:sp>
    <dsp:sp modelId="{E89176FC-A401-4E1B-A73A-465042AAB4C9}">
      <dsp:nvSpPr>
        <dsp:cNvPr id="0" name=""/>
        <dsp:cNvSpPr/>
      </dsp:nvSpPr>
      <dsp:spPr>
        <a:xfrm rot="5400000">
          <a:off x="5120199" y="2000084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rgbClr val="00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/>
        </a:p>
      </dsp:txBody>
      <dsp:txXfrm rot="5400000">
        <a:off x="5120199" y="2000084"/>
        <a:ext cx="339494" cy="397144"/>
      </dsp:txXfrm>
    </dsp:sp>
    <dsp:sp modelId="{10E948FD-8B4B-425E-ABD0-51533A56CC5C}">
      <dsp:nvSpPr>
        <dsp:cNvPr id="0" name=""/>
        <dsp:cNvSpPr/>
      </dsp:nvSpPr>
      <dsp:spPr>
        <a:xfrm>
          <a:off x="4489251" y="2528543"/>
          <a:ext cx="1601390" cy="1248863"/>
        </a:xfrm>
        <a:prstGeom prst="roundRect">
          <a:avLst>
            <a:gd name="adj" fmla="val 1000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Arial" pitchFamily="34" charset="0"/>
              <a:cs typeface="Arial" pitchFamily="34" charset="0"/>
            </a:rPr>
            <a:t>Se realizan los tramites correspondientes  de acuerdo a la normatividad 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Arial" pitchFamily="34" charset="0"/>
              <a:cs typeface="Arial" pitchFamily="34" charset="0"/>
            </a:rPr>
            <a:t>(5 min)</a:t>
          </a:r>
          <a:endParaRPr lang="es-MX" sz="1200" kern="1200" dirty="0">
            <a:latin typeface="Arial" pitchFamily="34" charset="0"/>
            <a:cs typeface="Arial" pitchFamily="34" charset="0"/>
          </a:endParaRPr>
        </a:p>
      </dsp:txBody>
      <dsp:txXfrm>
        <a:off x="4489251" y="2528543"/>
        <a:ext cx="1601390" cy="1248863"/>
      </dsp:txXfrm>
    </dsp:sp>
    <dsp:sp modelId="{7BD58249-B651-44B7-BB66-72EDC753D764}">
      <dsp:nvSpPr>
        <dsp:cNvPr id="0" name=""/>
        <dsp:cNvSpPr/>
      </dsp:nvSpPr>
      <dsp:spPr>
        <a:xfrm rot="10800000">
          <a:off x="4008834" y="2954402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rgbClr val="00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/>
        </a:p>
      </dsp:txBody>
      <dsp:txXfrm rot="10800000">
        <a:off x="4008834" y="2954402"/>
        <a:ext cx="339494" cy="397144"/>
      </dsp:txXfrm>
    </dsp:sp>
    <dsp:sp modelId="{F2ED44FD-9B2B-477C-B510-59D3A69E4020}">
      <dsp:nvSpPr>
        <dsp:cNvPr id="0" name=""/>
        <dsp:cNvSpPr/>
      </dsp:nvSpPr>
      <dsp:spPr>
        <a:xfrm>
          <a:off x="2247304" y="2672557"/>
          <a:ext cx="1601390" cy="960834"/>
        </a:xfrm>
        <a:prstGeom prst="roundRect">
          <a:avLst>
            <a:gd name="adj" fmla="val 10000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Arial" pitchFamily="34" charset="0"/>
              <a:cs typeface="Arial" pitchFamily="34" charset="0"/>
            </a:rPr>
            <a:t>Se concluye la dinámica con una lluvia de ideas  de las experiencias obtenidas.</a:t>
          </a:r>
          <a:endParaRPr lang="es-MX" sz="1200" kern="1200" dirty="0"/>
        </a:p>
      </dsp:txBody>
      <dsp:txXfrm>
        <a:off x="2247304" y="2672557"/>
        <a:ext cx="1601390" cy="960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55CC822-BD68-4B5D-8D06-51711AF928FA}" type="datetimeFigureOut">
              <a:rPr lang="es-MX"/>
              <a:pPr>
                <a:defRPr/>
              </a:pPr>
              <a:t>15/11/2013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1E92897-6048-4993-AB64-D5A416C3667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4527258-5621-4165-9B63-69CC9DC2576D}" type="datetimeFigureOut">
              <a:rPr lang="es-MX" smtClean="0"/>
              <a:pPr/>
              <a:t>15/11/2013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0222A58-C88A-46D2-B6CF-BA74B030034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6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83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1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39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67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94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23" algn="l" defTabSz="9142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22A58-C88A-46D2-B6CF-BA74B0300343}" type="slidenum">
              <a:rPr lang="es-MX" smtClean="0"/>
              <a:pPr/>
              <a:t>26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22A58-C88A-46D2-B6CF-BA74B0300343}" type="slidenum">
              <a:rPr lang="es-MX" smtClean="0"/>
              <a:pPr/>
              <a:t>27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lIns="91425" tIns="45713" rIns="91425" bIns="45713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5" tIns="45713" rIns="91425" bIns="4571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12E5A02-ECD4-4696-BABD-5ADEFB908666}" type="datetimeFigureOut">
              <a:rPr lang="es-MX"/>
              <a:pPr>
                <a:defRPr/>
              </a:pPr>
              <a:t>15/11/2013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5" tIns="45713" rIns="91425" bIns="4571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1F65764-6870-4283-98CA-40A0802564F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D89CA49-B316-48BA-BAB2-F9E2BE97C1B4}" type="datetimeFigureOut">
              <a:rPr lang="es-MX"/>
              <a:pPr>
                <a:defRPr/>
              </a:pPr>
              <a:t>15/11/2013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5" tIns="45713" rIns="91425" bIns="4571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82C3D4B-C6B0-4160-8A5D-7A7D11C4028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12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25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38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5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46" indent="-3428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832" indent="-28570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2820" indent="-2285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9947" indent="-2285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076" indent="-2285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203" indent="-228564" algn="l" defTabSz="9142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1" indent="-228564" algn="l" defTabSz="9142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9" indent="-228564" algn="l" defTabSz="9142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7" indent="-228564" algn="l" defTabSz="9142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7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9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7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4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VIDEOS\HORIZONTAL.wmv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hyperlink" Target="http://mors76a3p111100:8082/PAR.asp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 txBox="1">
            <a:spLocks/>
          </p:cNvSpPr>
          <p:nvPr/>
        </p:nvSpPr>
        <p:spPr bwMode="auto">
          <a:xfrm>
            <a:off x="1187451" y="4724401"/>
            <a:ext cx="61928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r>
              <a:rPr lang="es-ES_tradnl" sz="3200" b="1" dirty="0">
                <a:solidFill>
                  <a:srgbClr val="006600"/>
                </a:solidFill>
                <a:latin typeface="Constantia" pitchFamily="18" charset="0"/>
              </a:rPr>
              <a:t>Puertas Abiertas</a:t>
            </a:r>
          </a:p>
        </p:txBody>
      </p:sp>
      <p:sp>
        <p:nvSpPr>
          <p:cNvPr id="3075" name="CuadroTexto 1"/>
          <p:cNvSpPr txBox="1">
            <a:spLocks noChangeArrowheads="1"/>
          </p:cNvSpPr>
          <p:nvPr/>
        </p:nvSpPr>
        <p:spPr bwMode="auto">
          <a:xfrm>
            <a:off x="13843001" y="5630863"/>
            <a:ext cx="184700" cy="3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3528" y="1566084"/>
            <a:ext cx="78488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256" eaLnBrk="0" hangingPunct="0"/>
            <a:r>
              <a:rPr lang="es-MX" sz="2400" dirty="0" smtClean="0">
                <a:latin typeface="+mn-lt"/>
                <a:cs typeface="Arial" pitchFamily="34" charset="0"/>
              </a:rPr>
              <a:t>El Programa de Educación Fiscal en México, va más allá de incrementar los niveles de recaudación, busca trascender a un Estado responsable y comprometido frente al bien común y a las normas que regulan la convivencia en una sociedad democrática. </a:t>
            </a:r>
            <a:endParaRPr lang="es-MX" sz="3600" dirty="0" smtClean="0">
              <a:latin typeface="+mn-lt"/>
            </a:endParaRPr>
          </a:p>
        </p:txBody>
      </p:sp>
      <p:pic>
        <p:nvPicPr>
          <p:cNvPr id="14338" name="Picture 2" descr="http://4.bp.blogspot.com/_fzENz-c65pg/TQTAl3LK5mI/AAAAAAAAA-c/yy84gE0jcA8/s400/socied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01008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39552" y="980729"/>
            <a:ext cx="1512168" cy="230831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s-MX" dirty="0" smtClean="0"/>
              <a:t>Programa Nacional de Educación Fiscal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1619673" y="2492897"/>
            <a:ext cx="1800200" cy="92331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s-MX" dirty="0" smtClean="0"/>
              <a:t>Atender las  32 entidades federativas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3131840" y="4221089"/>
            <a:ext cx="1296144" cy="64631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s-MX" dirty="0" smtClean="0"/>
              <a:t>Educación formal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580112" y="4293096"/>
            <a:ext cx="1512168" cy="64631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s-MX" dirty="0" smtClean="0"/>
              <a:t>Educación no formal</a:t>
            </a:r>
            <a:endParaRPr lang="es-MX" dirty="0"/>
          </a:p>
        </p:txBody>
      </p:sp>
      <p:cxnSp>
        <p:nvCxnSpPr>
          <p:cNvPr id="8" name="7 Forma"/>
          <p:cNvCxnSpPr/>
          <p:nvPr/>
        </p:nvCxnSpPr>
        <p:spPr>
          <a:xfrm rot="16200000" flipH="1">
            <a:off x="1763689" y="1340768"/>
            <a:ext cx="1224136" cy="936104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7 Forma"/>
          <p:cNvCxnSpPr/>
          <p:nvPr/>
        </p:nvCxnSpPr>
        <p:spPr>
          <a:xfrm rot="16200000" flipH="1">
            <a:off x="2771800" y="3140968"/>
            <a:ext cx="1224136" cy="936104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angular"/>
          <p:cNvCxnSpPr>
            <a:endCxn id="6" idx="0"/>
          </p:cNvCxnSpPr>
          <p:nvPr/>
        </p:nvCxnSpPr>
        <p:spPr>
          <a:xfrm>
            <a:off x="3851920" y="3645024"/>
            <a:ext cx="2484276" cy="648072"/>
          </a:xfrm>
          <a:prstGeom prst="bentConnector2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https://encrypted-tbn0.gstatic.com/images?q=tbn:ANd9GcRLnQDC-qLPslM2d-brcnfn_XRlYCBhjLaJX1qAw16X4aXXqZ1WdQ"/>
          <p:cNvSpPr>
            <a:spLocks noChangeAspect="1" noChangeArrowheads="1"/>
          </p:cNvSpPr>
          <p:nvPr/>
        </p:nvSpPr>
        <p:spPr bwMode="auto">
          <a:xfrm>
            <a:off x="1" y="-1122363"/>
            <a:ext cx="2466975" cy="1847851"/>
          </a:xfrm>
          <a:prstGeom prst="rect">
            <a:avLst/>
          </a:prstGeom>
          <a:noFill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484" name="Picture 4" descr="http://shop.inmobiliare.com/wp-content/uploads/2013/05/mapa-de-mex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3" y="1124745"/>
            <a:ext cx="2771353" cy="2078515"/>
          </a:xfrm>
          <a:prstGeom prst="rect">
            <a:avLst/>
          </a:prstGeom>
          <a:noFill/>
        </p:spPr>
      </p:pic>
      <p:sp>
        <p:nvSpPr>
          <p:cNvPr id="18" name="17 CuadroTexto"/>
          <p:cNvSpPr txBox="1"/>
          <p:nvPr/>
        </p:nvSpPr>
        <p:spPr>
          <a:xfrm>
            <a:off x="683568" y="4293097"/>
            <a:ext cx="1008112" cy="120031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s-MX" dirty="0" smtClean="0"/>
              <a:t>Con apoyo de las 67 ALSC</a:t>
            </a:r>
            <a:endParaRPr lang="es-MX" dirty="0"/>
          </a:p>
        </p:txBody>
      </p:sp>
      <p:cxnSp>
        <p:nvCxnSpPr>
          <p:cNvPr id="20" name="19 Conector angular"/>
          <p:cNvCxnSpPr/>
          <p:nvPr/>
        </p:nvCxnSpPr>
        <p:spPr>
          <a:xfrm rot="5400000">
            <a:off x="827585" y="3501008"/>
            <a:ext cx="936104" cy="504056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848627"/>
            <a:ext cx="8136904" cy="227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256"/>
            <a:r>
              <a:rPr lang="es-MX" sz="2400" b="1" dirty="0" smtClean="0">
                <a:solidFill>
                  <a:srgbClr val="006600"/>
                </a:solidFill>
                <a:latin typeface="+mn-lt"/>
                <a:ea typeface="Calibri" pitchFamily="34" charset="0"/>
                <a:cs typeface="Arial" pitchFamily="34" charset="0"/>
              </a:rPr>
              <a:t>PUERTAS ABIERTAS</a:t>
            </a:r>
          </a:p>
          <a:p>
            <a:pPr algn="just" defTabSz="914256"/>
            <a:endParaRPr kumimoji="0" lang="es-MX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defTabSz="914256"/>
            <a:r>
              <a:rPr kumimoji="0" lang="es-MX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Objetivo General </a:t>
            </a:r>
          </a:p>
          <a:p>
            <a:pPr algn="just" defTabSz="914256" eaLnBrk="0" hangingPunct="0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 defTabSz="914256" eaLnBrk="0" hangingPunct="0"/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Conocer el funcionamiento de la aduana así como  transparentar el trabajo que se realiza en ellas, sensibilizando a los visitantes en la importancia</a:t>
            </a:r>
            <a:r>
              <a:rPr kumimoji="0" lang="es-MX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d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el pago y omisión de los impuestos aduanales fomentando valores como: compromiso, solidaridad, respeto y honestidad.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1027" name="Picture 3" descr="http://tareasjuridicas.files.wordpress.com/2013/03/tareas-juridicas_aduan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284985"/>
            <a:ext cx="5688632" cy="3145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85454"/>
            <a:ext cx="7632848" cy="575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256"/>
            <a:endParaRPr lang="es-MX" sz="2000" b="1" dirty="0" smtClean="0">
              <a:solidFill>
                <a:srgbClr val="006600"/>
              </a:solidFill>
              <a:latin typeface="+mn-lt"/>
              <a:ea typeface="Calibri" pitchFamily="34" charset="0"/>
              <a:cs typeface="Arial" pitchFamily="34" charset="0"/>
            </a:endParaRPr>
          </a:p>
          <a:p>
            <a:pPr algn="just" defTabSz="914256"/>
            <a:endParaRPr lang="es-MX" sz="2000" b="1" dirty="0" smtClean="0">
              <a:solidFill>
                <a:srgbClr val="006600"/>
              </a:solidFill>
              <a:latin typeface="+mn-lt"/>
              <a:ea typeface="Calibri" pitchFamily="34" charset="0"/>
              <a:cs typeface="Arial" pitchFamily="34" charset="0"/>
            </a:endParaRPr>
          </a:p>
          <a:p>
            <a:pPr algn="just" defTabSz="914256"/>
            <a:r>
              <a:rPr lang="es-MX" sz="2800" b="1" dirty="0" smtClean="0">
                <a:solidFill>
                  <a:srgbClr val="006600"/>
                </a:solidFill>
                <a:latin typeface="+mn-lt"/>
                <a:ea typeface="Calibri" pitchFamily="34" charset="0"/>
                <a:cs typeface="Arial" pitchFamily="34" charset="0"/>
              </a:rPr>
              <a:t>Objetivos Específicos </a:t>
            </a:r>
          </a:p>
          <a:p>
            <a:pPr algn="just" defTabSz="914256"/>
            <a:endParaRPr lang="es-MX" sz="2000" b="1" dirty="0" smtClean="0">
              <a:solidFill>
                <a:srgbClr val="006600"/>
              </a:solidFill>
              <a:latin typeface="+mn-lt"/>
              <a:ea typeface="Calibri" pitchFamily="34" charset="0"/>
              <a:cs typeface="Arial" pitchFamily="34" charset="0"/>
            </a:endParaRPr>
          </a:p>
          <a:p>
            <a:pPr algn="just" defTabSz="914256"/>
            <a:endParaRPr lang="es-MX" sz="2000" b="1" dirty="0" smtClean="0">
              <a:solidFill>
                <a:srgbClr val="006600"/>
              </a:solidFill>
              <a:latin typeface="+mn-lt"/>
              <a:ea typeface="Calibri" pitchFamily="34" charset="0"/>
              <a:cs typeface="Arial" pitchFamily="34" charset="0"/>
            </a:endParaRPr>
          </a:p>
          <a:p>
            <a:pPr algn="just" defTabSz="914256"/>
            <a:endParaRPr lang="es-MX" sz="2000" dirty="0" smtClean="0">
              <a:latin typeface="+mn-lt"/>
              <a:cs typeface="Arial" pitchFamily="34" charset="0"/>
            </a:endParaRPr>
          </a:p>
          <a:p>
            <a:pPr algn="just" defTabSz="914256" eaLnBrk="0" hangingPunct="0">
              <a:buFontTx/>
              <a:buChar char="•"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Proporcionar información Fiscal con lenguaje sencillo y de forma transparente</a:t>
            </a:r>
          </a:p>
          <a:p>
            <a:pPr algn="just" defTabSz="914256" eaLnBrk="0" hangingPunct="0">
              <a:buFontTx/>
              <a:buChar char="•"/>
            </a:pPr>
            <a:endParaRPr lang="es-MX" sz="2000" dirty="0" smtClean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algn="just" defTabSz="914256" eaLnBrk="0" hangingPunct="0">
              <a:buFontTx/>
              <a:buChar char="•"/>
            </a:pPr>
            <a:endParaRPr lang="es-MX" sz="2000" dirty="0" smtClean="0">
              <a:latin typeface="+mn-lt"/>
              <a:cs typeface="Arial" pitchFamily="34" charset="0"/>
            </a:endParaRPr>
          </a:p>
          <a:p>
            <a:pPr algn="just" defTabSz="914256" eaLnBrk="0" hangingPunct="0">
              <a:buFontTx/>
              <a:buChar char="•"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Crear conciencia ciudadana sobre el rol social de los tributos y de los presupuestos públicos</a:t>
            </a:r>
          </a:p>
          <a:p>
            <a:pPr algn="just" defTabSz="914256" eaLnBrk="0" hangingPunct="0">
              <a:buFontTx/>
              <a:buChar char="•"/>
            </a:pPr>
            <a:endParaRPr lang="es-MX" sz="2000" dirty="0" smtClean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algn="just" defTabSz="914256" eaLnBrk="0" hangingPunct="0">
              <a:buFontTx/>
              <a:buChar char="•"/>
            </a:pPr>
            <a:endParaRPr lang="es-MX" sz="2000" dirty="0" smtClean="0">
              <a:latin typeface="+mn-lt"/>
              <a:cs typeface="Arial" pitchFamily="34" charset="0"/>
            </a:endParaRPr>
          </a:p>
          <a:p>
            <a:pPr algn="just" defTabSz="914256" eaLnBrk="0" hangingPunct="0">
              <a:buFontTx/>
              <a:buChar char="•"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Demostrar los efectos de la corrupción y evasión fiscal</a:t>
            </a:r>
          </a:p>
          <a:p>
            <a:pPr algn="just" defTabSz="914256" eaLnBrk="0" hangingPunct="0">
              <a:buFontTx/>
              <a:buChar char="•"/>
            </a:pPr>
            <a:endParaRPr lang="es-MX" sz="2000" dirty="0" smtClean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algn="just" defTabSz="914256" eaLnBrk="0" hangingPunct="0">
              <a:buFontTx/>
              <a:buChar char="•"/>
            </a:pPr>
            <a:endParaRPr lang="es-MX" sz="2000" dirty="0" smtClean="0">
              <a:latin typeface="+mn-lt"/>
              <a:cs typeface="Arial" pitchFamily="34" charset="0"/>
            </a:endParaRPr>
          </a:p>
          <a:p>
            <a:pPr algn="just" defTabSz="914256" eaLnBrk="0" hangingPunct="0">
              <a:buFontTx/>
              <a:buChar char="•"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Estimular el cumplimiento voluntario de las obligaciones tributarias</a:t>
            </a:r>
            <a:endParaRPr lang="es-MX" sz="2000" dirty="0" smtClean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817484"/>
            <a:ext cx="2592288" cy="118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256"/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es-MX" sz="1100" dirty="0" smtClean="0">
              <a:latin typeface="Arial" pitchFamily="34" charset="0"/>
              <a:cs typeface="Arial" pitchFamily="34" charset="0"/>
            </a:endParaRPr>
          </a:p>
          <a:p>
            <a:pPr algn="ctr" defTabSz="914256" eaLnBrk="0" hangingPunct="0"/>
            <a:r>
              <a:rPr lang="es-MX" sz="2000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Misión </a:t>
            </a:r>
          </a:p>
          <a:p>
            <a:pPr algn="just" defTabSz="914256" eaLnBrk="0" hangingPunct="0"/>
            <a:endParaRPr lang="es-MX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defTabSz="914256" eaLnBrk="0" hangingPunct="0"/>
            <a:endParaRPr lang="es-MX" sz="11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1187625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220072" y="1628800"/>
            <a:ext cx="1224136" cy="30776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91425" tIns="45713" rIns="91425" bIns="45713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Fomentar</a:t>
            </a: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0072" y="3140969"/>
            <a:ext cx="1224136" cy="30776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91425" tIns="45713" rIns="91425" bIns="45713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sobre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220072" y="4653137"/>
            <a:ext cx="1224136" cy="30776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91425" tIns="45713" rIns="91425" bIns="45713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Enfoque</a:t>
            </a:r>
            <a:endParaRPr lang="es-MX" sz="1400" dirty="0">
              <a:solidFill>
                <a:schemeClr val="bg1"/>
              </a:solidFill>
            </a:endParaRPr>
          </a:p>
        </p:txBody>
      </p:sp>
      <p:cxnSp>
        <p:nvCxnSpPr>
          <p:cNvPr id="11" name="10 Conector angular"/>
          <p:cNvCxnSpPr/>
          <p:nvPr/>
        </p:nvCxnSpPr>
        <p:spPr>
          <a:xfrm rot="10800000" flipV="1">
            <a:off x="5148064" y="1988841"/>
            <a:ext cx="648072" cy="504056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angular"/>
          <p:cNvCxnSpPr/>
          <p:nvPr/>
        </p:nvCxnSpPr>
        <p:spPr>
          <a:xfrm rot="10800000" flipV="1">
            <a:off x="5220072" y="3501008"/>
            <a:ext cx="648072" cy="504056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angular"/>
          <p:cNvCxnSpPr/>
          <p:nvPr/>
        </p:nvCxnSpPr>
        <p:spPr>
          <a:xfrm rot="10800000" flipV="1">
            <a:off x="5220072" y="5013177"/>
            <a:ext cx="648072" cy="504056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520" y="826846"/>
            <a:ext cx="8280920" cy="147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256"/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Visión</a:t>
            </a:r>
          </a:p>
          <a:p>
            <a:pPr algn="just" defTabSz="914256"/>
            <a:endParaRPr lang="es-MX" b="1" dirty="0" smtClean="0">
              <a:solidFill>
                <a:srgbClr val="006600"/>
              </a:solidFill>
              <a:latin typeface="+mn-lt"/>
              <a:cs typeface="Arial" pitchFamily="34" charset="0"/>
            </a:endParaRPr>
          </a:p>
          <a:p>
            <a:pPr algn="just" defTabSz="914256"/>
            <a:endParaRPr lang="es-MX" dirty="0" smtClean="0">
              <a:solidFill>
                <a:srgbClr val="006600"/>
              </a:solidFill>
              <a:latin typeface="+mn-lt"/>
              <a:cs typeface="Arial" pitchFamily="34" charset="0"/>
            </a:endParaRPr>
          </a:p>
          <a:p>
            <a:pPr algn="just" defTabSz="914256" eaLnBrk="0" hangingPunct="0"/>
            <a:r>
              <a:rPr lang="es-MX" dirty="0" smtClean="0">
                <a:latin typeface="+mn-lt"/>
                <a:ea typeface="Calibri" pitchFamily="34" charset="0"/>
                <a:cs typeface="Arial" pitchFamily="34" charset="0"/>
              </a:rPr>
              <a:t>Contribuir para la construcción de un nuevo modelo de Estado que tenga como esencia la justicia fiscal, social y la democracia. </a:t>
            </a:r>
            <a:endParaRPr lang="es-MX" dirty="0" smtClean="0">
              <a:latin typeface="+mn-lt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95537" y="2852455"/>
            <a:ext cx="8208912" cy="1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  <a:spAutoFit/>
          </a:bodyPr>
          <a:lstStyle/>
          <a:p>
            <a:pPr defTabSz="914256"/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Finalidad</a:t>
            </a:r>
          </a:p>
          <a:p>
            <a:pPr defTabSz="914256"/>
            <a:endParaRPr lang="es-MX" b="1" dirty="0" smtClean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defTabSz="914256"/>
            <a:endParaRPr lang="es-MX" dirty="0" smtClean="0">
              <a:latin typeface="+mn-lt"/>
              <a:cs typeface="Arial" pitchFamily="34" charset="0"/>
            </a:endParaRPr>
          </a:p>
          <a:p>
            <a:pPr defTabSz="914256" eaLnBrk="0" hangingPunct="0"/>
            <a:r>
              <a:rPr lang="es-MX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Arial" pitchFamily="34" charset="0"/>
              </a:rPr>
              <a:t>Se busca una vivencia presencial del conocimiento y funcionamiento de las diferentes aduanas (terrestres, aéreas y marítimas), al público objetivo.</a:t>
            </a:r>
            <a:endParaRPr lang="es-MX" dirty="0" smtClean="0">
              <a:latin typeface="+mn-lt"/>
              <a:cs typeface="Arial" pitchFamily="34" charset="0"/>
            </a:endParaRPr>
          </a:p>
          <a:p>
            <a:pPr defTabSz="914256" eaLnBrk="0" hangingPunct="0"/>
            <a:endParaRPr lang="es-MX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l_fi" descr="http://4.bp.blogspot.com/-AbVKzWyBtgo/UL93v78ku9I/AAAAAAAASzU/T6FyVRx_lXI/s1600/comercio-exteri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509120"/>
            <a:ext cx="4176464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5576" y="1801846"/>
            <a:ext cx="1458162" cy="5232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s-MX" sz="1400" dirty="0" smtClean="0">
                <a:solidFill>
                  <a:schemeClr val="bg1"/>
                </a:solidFill>
              </a:rPr>
              <a:t>Cultura de Educación Fiscal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5576" y="836712"/>
            <a:ext cx="1527598" cy="7077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894450" y="965397"/>
            <a:ext cx="1180417" cy="36931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Inicio</a:t>
            </a:r>
            <a:endParaRPr lang="es-MX" dirty="0">
              <a:solidFill>
                <a:schemeClr val="bg1"/>
              </a:solidFill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1311066" y="1544477"/>
            <a:ext cx="0" cy="193027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519376" y="1544477"/>
            <a:ext cx="763799" cy="27698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s-MX" sz="1200" dirty="0" smtClean="0"/>
              <a:t>La</a:t>
            </a:r>
            <a:endParaRPr lang="es-MX" sz="1200" dirty="0"/>
          </a:p>
        </p:txBody>
      </p:sp>
      <p:sp>
        <p:nvSpPr>
          <p:cNvPr id="9" name="8 Rectángulo"/>
          <p:cNvSpPr/>
          <p:nvPr/>
        </p:nvSpPr>
        <p:spPr>
          <a:xfrm>
            <a:off x="755576" y="2638293"/>
            <a:ext cx="1527598" cy="7077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1449939" y="2252241"/>
            <a:ext cx="1041544" cy="307762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s-MX" sz="1400" dirty="0" smtClean="0"/>
              <a:t>Invita al </a:t>
            </a:r>
            <a:endParaRPr lang="es-MX" sz="1400" dirty="0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1172194" y="2445267"/>
            <a:ext cx="0" cy="193027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825012" y="2638294"/>
            <a:ext cx="1388726" cy="73865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s-MX" sz="1400" dirty="0" smtClean="0">
                <a:solidFill>
                  <a:schemeClr val="bg1"/>
                </a:solidFill>
              </a:rPr>
              <a:t>Programa “Puertas Abiertas”</a:t>
            </a:r>
            <a:endParaRPr lang="es-MX" sz="1400" dirty="0">
              <a:solidFill>
                <a:schemeClr val="bg1"/>
              </a:solidFill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1172194" y="3346058"/>
            <a:ext cx="0" cy="193027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755576" y="3603426"/>
            <a:ext cx="1666471" cy="6463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Concertación con Aduanas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55576" y="4439873"/>
            <a:ext cx="1527598" cy="7077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s-MX" dirty="0"/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1102757" y="4246847"/>
            <a:ext cx="0" cy="193027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755576" y="4439873"/>
            <a:ext cx="1527598" cy="8309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s-MX" sz="1600" dirty="0" smtClean="0">
                <a:solidFill>
                  <a:schemeClr val="bg1"/>
                </a:solidFill>
              </a:rPr>
              <a:t>Confirmación de “Puertas Abiertas”</a:t>
            </a:r>
            <a:endParaRPr lang="es-MX" sz="1600" dirty="0">
              <a:solidFill>
                <a:schemeClr val="bg1"/>
              </a:solidFill>
            </a:endParaRPr>
          </a:p>
        </p:txBody>
      </p:sp>
      <p:cxnSp>
        <p:nvCxnSpPr>
          <p:cNvPr id="24" name="23 Conector recto de flecha"/>
          <p:cNvCxnSpPr/>
          <p:nvPr/>
        </p:nvCxnSpPr>
        <p:spPr>
          <a:xfrm>
            <a:off x="1187624" y="5229201"/>
            <a:ext cx="0" cy="257369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755576" y="5533691"/>
            <a:ext cx="1527598" cy="6463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Gestión de operación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3671900" y="901055"/>
            <a:ext cx="1458162" cy="6463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Arranque del Programa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602464" y="1801846"/>
            <a:ext cx="1527598" cy="6463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Objetivo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</a:rPr>
              <a:t>Público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1" name="30 Flecha derecha"/>
          <p:cNvSpPr/>
          <p:nvPr/>
        </p:nvSpPr>
        <p:spPr>
          <a:xfrm flipH="1">
            <a:off x="4852318" y="2059213"/>
            <a:ext cx="277745" cy="12868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s-MX"/>
          </a:p>
        </p:txBody>
      </p:sp>
      <p:sp>
        <p:nvSpPr>
          <p:cNvPr id="32" name="31 Rectángulo"/>
          <p:cNvSpPr/>
          <p:nvPr/>
        </p:nvSpPr>
        <p:spPr>
          <a:xfrm>
            <a:off x="3116411" y="2766978"/>
            <a:ext cx="694363" cy="321711"/>
          </a:xfrm>
          <a:prstGeom prst="rect">
            <a:avLst/>
          </a:prstGeom>
          <a:solidFill>
            <a:srgbClr val="3366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s-MX" sz="1200" dirty="0" err="1" smtClean="0"/>
              <a:t>Kid</a:t>
            </a:r>
            <a:r>
              <a:rPr lang="es-MX" sz="1100" dirty="0" err="1" smtClean="0"/>
              <a:t>zania</a:t>
            </a:r>
            <a:endParaRPr lang="es-MX" sz="1200" dirty="0"/>
          </a:p>
        </p:txBody>
      </p:sp>
      <p:sp>
        <p:nvSpPr>
          <p:cNvPr id="33" name="32 Rectángulo"/>
          <p:cNvSpPr/>
          <p:nvPr/>
        </p:nvSpPr>
        <p:spPr>
          <a:xfrm>
            <a:off x="4088519" y="2766978"/>
            <a:ext cx="833235" cy="321711"/>
          </a:xfrm>
          <a:prstGeom prst="rect">
            <a:avLst/>
          </a:prstGeom>
          <a:solidFill>
            <a:srgbClr val="0066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s-MX" sz="800" dirty="0" smtClean="0"/>
              <a:t>Contribuyentes</a:t>
            </a:r>
            <a:endParaRPr lang="es-MX" sz="800" dirty="0"/>
          </a:p>
        </p:txBody>
      </p:sp>
      <p:sp>
        <p:nvSpPr>
          <p:cNvPr id="34" name="33 Rectángulo"/>
          <p:cNvSpPr/>
          <p:nvPr/>
        </p:nvSpPr>
        <p:spPr>
          <a:xfrm>
            <a:off x="5199499" y="2766978"/>
            <a:ext cx="763799" cy="321711"/>
          </a:xfrm>
          <a:prstGeom prst="rect">
            <a:avLst/>
          </a:prstGeom>
          <a:solidFill>
            <a:srgbClr val="3366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s-MX" sz="800" dirty="0" smtClean="0"/>
              <a:t>Universitarios</a:t>
            </a:r>
            <a:endParaRPr lang="es-MX" sz="800" dirty="0"/>
          </a:p>
        </p:txBody>
      </p:sp>
      <p:cxnSp>
        <p:nvCxnSpPr>
          <p:cNvPr id="36" name="35 Conector angular"/>
          <p:cNvCxnSpPr/>
          <p:nvPr/>
        </p:nvCxnSpPr>
        <p:spPr>
          <a:xfrm rot="5400000">
            <a:off x="3275659" y="2440172"/>
            <a:ext cx="514737" cy="138873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angular"/>
          <p:cNvCxnSpPr/>
          <p:nvPr/>
        </p:nvCxnSpPr>
        <p:spPr>
          <a:xfrm rot="16200000" flipH="1">
            <a:off x="5150438" y="2370737"/>
            <a:ext cx="514737" cy="277745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>
            <a:endCxn id="33" idx="0"/>
          </p:cNvCxnSpPr>
          <p:nvPr/>
        </p:nvCxnSpPr>
        <p:spPr>
          <a:xfrm>
            <a:off x="4505135" y="2445267"/>
            <a:ext cx="0" cy="321711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angular"/>
          <p:cNvCxnSpPr>
            <a:stCxn id="25" idx="3"/>
            <a:endCxn id="28" idx="1"/>
          </p:cNvCxnSpPr>
          <p:nvPr/>
        </p:nvCxnSpPr>
        <p:spPr>
          <a:xfrm flipV="1">
            <a:off x="2283174" y="1224214"/>
            <a:ext cx="1388726" cy="4632636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errar llave"/>
          <p:cNvSpPr/>
          <p:nvPr/>
        </p:nvSpPr>
        <p:spPr>
          <a:xfrm rot="5400000">
            <a:off x="4245221" y="1954784"/>
            <a:ext cx="450395" cy="2846888"/>
          </a:xfrm>
          <a:prstGeom prst="rightBrace">
            <a:avLst>
              <a:gd name="adj1" fmla="val 8333"/>
              <a:gd name="adj2" fmla="val 49140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5" tIns="45713" rIns="91425" bIns="45713" rtlCol="0" anchor="ctr"/>
          <a:lstStyle/>
          <a:p>
            <a:pPr algn="ctr"/>
            <a:endParaRPr lang="es-MX"/>
          </a:p>
        </p:txBody>
      </p:sp>
      <p:sp>
        <p:nvSpPr>
          <p:cNvPr id="45" name="44 CuadroTexto"/>
          <p:cNvSpPr txBox="1"/>
          <p:nvPr/>
        </p:nvSpPr>
        <p:spPr>
          <a:xfrm>
            <a:off x="3741336" y="4632900"/>
            <a:ext cx="1735907" cy="6463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Confirmación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</a:rPr>
              <a:t> de asistencia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3810773" y="3667767"/>
            <a:ext cx="1527598" cy="7077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s-MX"/>
          </a:p>
        </p:txBody>
      </p:sp>
      <p:sp>
        <p:nvSpPr>
          <p:cNvPr id="47" name="46 CuadroTexto"/>
          <p:cNvSpPr txBox="1"/>
          <p:nvPr/>
        </p:nvSpPr>
        <p:spPr>
          <a:xfrm>
            <a:off x="3810774" y="3667768"/>
            <a:ext cx="1597035" cy="8309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s-MX" sz="1600" dirty="0" smtClean="0">
                <a:solidFill>
                  <a:schemeClr val="bg1"/>
                </a:solidFill>
              </a:rPr>
              <a:t>Se le entrega pase de visita a la Aduana</a:t>
            </a:r>
            <a:endParaRPr lang="es-MX" sz="1600" dirty="0">
              <a:solidFill>
                <a:schemeClr val="bg1"/>
              </a:solidFill>
            </a:endParaRPr>
          </a:p>
        </p:txBody>
      </p:sp>
      <p:cxnSp>
        <p:nvCxnSpPr>
          <p:cNvPr id="49" name="48 Conector recto de flecha"/>
          <p:cNvCxnSpPr/>
          <p:nvPr/>
        </p:nvCxnSpPr>
        <p:spPr>
          <a:xfrm>
            <a:off x="4574572" y="4375531"/>
            <a:ext cx="0" cy="222602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Rectángulo"/>
          <p:cNvSpPr/>
          <p:nvPr/>
        </p:nvSpPr>
        <p:spPr>
          <a:xfrm>
            <a:off x="3810773" y="5533690"/>
            <a:ext cx="1527598" cy="707764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s-MX"/>
          </a:p>
        </p:txBody>
      </p:sp>
      <p:sp>
        <p:nvSpPr>
          <p:cNvPr id="51" name="50 CuadroTexto"/>
          <p:cNvSpPr txBox="1"/>
          <p:nvPr/>
        </p:nvSpPr>
        <p:spPr>
          <a:xfrm>
            <a:off x="3602465" y="5533690"/>
            <a:ext cx="1944216" cy="8309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s-MX" sz="1600" dirty="0" smtClean="0">
                <a:solidFill>
                  <a:schemeClr val="bg1"/>
                </a:solidFill>
              </a:rPr>
              <a:t>Llegada del </a:t>
            </a:r>
          </a:p>
          <a:p>
            <a:pPr algn="ctr"/>
            <a:r>
              <a:rPr lang="es-MX" sz="1600" dirty="0" smtClean="0">
                <a:solidFill>
                  <a:schemeClr val="bg1"/>
                </a:solidFill>
              </a:rPr>
              <a:t>invitado</a:t>
            </a:r>
          </a:p>
          <a:p>
            <a:pPr algn="ctr"/>
            <a:r>
              <a:rPr lang="es-MX" sz="1600" dirty="0" smtClean="0">
                <a:solidFill>
                  <a:schemeClr val="bg1"/>
                </a:solidFill>
              </a:rPr>
              <a:t> a la Aduana</a:t>
            </a:r>
            <a:endParaRPr lang="es-MX" sz="1600" dirty="0">
              <a:solidFill>
                <a:schemeClr val="bg1"/>
              </a:solidFill>
            </a:endParaRPr>
          </a:p>
        </p:txBody>
      </p:sp>
      <p:cxnSp>
        <p:nvCxnSpPr>
          <p:cNvPr id="56" name="55 Conector recto de flecha"/>
          <p:cNvCxnSpPr/>
          <p:nvPr/>
        </p:nvCxnSpPr>
        <p:spPr>
          <a:xfrm>
            <a:off x="4435699" y="1544477"/>
            <a:ext cx="0" cy="193027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angular"/>
          <p:cNvCxnSpPr/>
          <p:nvPr/>
        </p:nvCxnSpPr>
        <p:spPr>
          <a:xfrm flipV="1">
            <a:off x="5477244" y="1351449"/>
            <a:ext cx="1388726" cy="4632636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 de flecha"/>
          <p:cNvCxnSpPr>
            <a:endCxn id="51" idx="0"/>
          </p:cNvCxnSpPr>
          <p:nvPr/>
        </p:nvCxnSpPr>
        <p:spPr>
          <a:xfrm>
            <a:off x="4574572" y="5276322"/>
            <a:ext cx="1" cy="257368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83 CuadroTexto"/>
          <p:cNvSpPr txBox="1"/>
          <p:nvPr/>
        </p:nvSpPr>
        <p:spPr>
          <a:xfrm>
            <a:off x="7004843" y="1158423"/>
            <a:ext cx="347181" cy="36931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endParaRPr lang="es-MX" dirty="0"/>
          </a:p>
        </p:txBody>
      </p:sp>
      <p:sp>
        <p:nvSpPr>
          <p:cNvPr id="85" name="84 CuadroTexto"/>
          <p:cNvSpPr txBox="1"/>
          <p:nvPr/>
        </p:nvSpPr>
        <p:spPr>
          <a:xfrm>
            <a:off x="6876256" y="836713"/>
            <a:ext cx="1800200" cy="7694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Bienvenida e</a:t>
            </a:r>
          </a:p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 indicaciones por personal de la</a:t>
            </a:r>
          </a:p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 Aduana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87" name="86 Rectángulo"/>
          <p:cNvSpPr/>
          <p:nvPr/>
        </p:nvSpPr>
        <p:spPr>
          <a:xfrm>
            <a:off x="6865969" y="1801845"/>
            <a:ext cx="1527598" cy="707764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s-MX" dirty="0"/>
          </a:p>
        </p:txBody>
      </p:sp>
      <p:sp>
        <p:nvSpPr>
          <p:cNvPr id="88" name="87 CuadroTexto"/>
          <p:cNvSpPr txBox="1"/>
          <p:nvPr/>
        </p:nvSpPr>
        <p:spPr>
          <a:xfrm>
            <a:off x="6865969" y="1801845"/>
            <a:ext cx="1527598" cy="7386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s-MX" sz="1400" dirty="0" smtClean="0">
                <a:solidFill>
                  <a:schemeClr val="bg1"/>
                </a:solidFill>
              </a:rPr>
              <a:t>Se le coloca el uniforme de Agente Aduanal</a:t>
            </a:r>
            <a:endParaRPr lang="es-MX" sz="1400" dirty="0">
              <a:solidFill>
                <a:schemeClr val="bg1"/>
              </a:solidFill>
            </a:endParaRPr>
          </a:p>
        </p:txBody>
      </p:sp>
      <p:cxnSp>
        <p:nvCxnSpPr>
          <p:cNvPr id="90" name="89 Conector recto de flecha"/>
          <p:cNvCxnSpPr>
            <a:stCxn id="85" idx="2"/>
            <a:endCxn id="88" idx="0"/>
          </p:cNvCxnSpPr>
          <p:nvPr/>
        </p:nvCxnSpPr>
        <p:spPr>
          <a:xfrm flipH="1">
            <a:off x="7629768" y="1606140"/>
            <a:ext cx="146588" cy="195705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6865969" y="2895661"/>
            <a:ext cx="1527598" cy="6463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Comienza el recorrido</a:t>
            </a:r>
            <a:endParaRPr lang="es-MX" dirty="0">
              <a:solidFill>
                <a:schemeClr val="bg1"/>
              </a:solidFill>
            </a:endParaRPr>
          </a:p>
        </p:txBody>
      </p:sp>
      <p:cxnSp>
        <p:nvCxnSpPr>
          <p:cNvPr id="95" name="94 Conector recto de flecha"/>
          <p:cNvCxnSpPr>
            <a:stCxn id="87" idx="2"/>
          </p:cNvCxnSpPr>
          <p:nvPr/>
        </p:nvCxnSpPr>
        <p:spPr>
          <a:xfrm>
            <a:off x="7629768" y="2509609"/>
            <a:ext cx="0" cy="257369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23528" y="695463"/>
            <a:ext cx="7668344" cy="143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  <a:spAutoFit/>
          </a:bodyPr>
          <a:lstStyle/>
          <a:p>
            <a:pPr defTabSz="914256"/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Log</a:t>
            </a: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stica</a:t>
            </a:r>
          </a:p>
          <a:p>
            <a:pPr defTabSz="914256"/>
            <a:endParaRPr lang="es-MX" sz="1400" b="1" dirty="0" smtClean="0">
              <a:latin typeface="Arial" pitchFamily="34" charset="0"/>
              <a:cs typeface="Arial" pitchFamily="34" charset="0"/>
            </a:endParaRPr>
          </a:p>
          <a:p>
            <a:pPr defTabSz="914256"/>
            <a:endParaRPr lang="es-MX" sz="900" dirty="0" smtClean="0">
              <a:latin typeface="Arial" pitchFamily="34" charset="0"/>
              <a:cs typeface="Arial" pitchFamily="34" charset="0"/>
            </a:endParaRPr>
          </a:p>
          <a:p>
            <a:pPr defTabSz="914256" eaLnBrk="0" hangingPunct="0"/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Una vez aceptado y aprobado el Programa se invitará al público teniendo como objetivo la educación no formal con sus 3 diferentes vertientes como lo son:</a:t>
            </a:r>
            <a:endParaRPr lang="es-MX" sz="900" dirty="0" smtClean="0">
              <a:latin typeface="Arial" pitchFamily="34" charset="0"/>
              <a:cs typeface="Arial" pitchFamily="34" charset="0"/>
            </a:endParaRPr>
          </a:p>
          <a:p>
            <a:pPr defTabSz="914256" eaLnBrk="0" hangingPunct="0"/>
            <a:endParaRPr lang="es-MX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331640" y="2204864"/>
          <a:ext cx="6120680" cy="36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5 Conector recto de flecha"/>
          <p:cNvCxnSpPr/>
          <p:nvPr/>
        </p:nvCxnSpPr>
        <p:spPr>
          <a:xfrm>
            <a:off x="6156177" y="2852936"/>
            <a:ext cx="720080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7308305" y="2564904"/>
            <a:ext cx="1008112" cy="369318"/>
          </a:xfrm>
          <a:prstGeom prst="rect">
            <a:avLst/>
          </a:prstGeom>
          <a:solidFill>
            <a:srgbClr val="006600"/>
          </a:solidFill>
        </p:spPr>
        <p:txBody>
          <a:bodyPr wrap="square" lIns="91425" tIns="45713" rIns="91425" bIns="45713" rtlCol="0">
            <a:spAutoFit/>
          </a:bodyPr>
          <a:lstStyle/>
          <a:p>
            <a:r>
              <a:rPr lang="es-MX" dirty="0" err="1" smtClean="0">
                <a:solidFill>
                  <a:schemeClr val="bg1"/>
                </a:solidFill>
              </a:rPr>
              <a:t>Kidzania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524328" y="3861048"/>
            <a:ext cx="1224136" cy="369318"/>
          </a:xfrm>
          <a:prstGeom prst="rect">
            <a:avLst/>
          </a:prstGeom>
          <a:solidFill>
            <a:srgbClr val="006600"/>
          </a:solidFill>
        </p:spPr>
        <p:txBody>
          <a:bodyPr wrap="square" lIns="91425" tIns="45713" rIns="91425" bIns="45713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ALSC</a:t>
            </a:r>
            <a:endParaRPr lang="es-MX" dirty="0">
              <a:solidFill>
                <a:schemeClr val="bg1"/>
              </a:solidFill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6948264" y="4077072"/>
            <a:ext cx="432048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6588224" y="5373216"/>
            <a:ext cx="792088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7596336" y="5229201"/>
            <a:ext cx="1296144" cy="276985"/>
          </a:xfrm>
          <a:prstGeom prst="rect">
            <a:avLst/>
          </a:prstGeom>
          <a:solidFill>
            <a:srgbClr val="006600"/>
          </a:solidFill>
        </p:spPr>
        <p:txBody>
          <a:bodyPr wrap="square" lIns="91425" tIns="45713" rIns="91425" bIns="45713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</a:rPr>
              <a:t>Alumnos </a:t>
            </a:r>
            <a:r>
              <a:rPr lang="es-MX" sz="1200" dirty="0" smtClean="0">
                <a:solidFill>
                  <a:schemeClr val="bg1"/>
                </a:solidFill>
                <a:sym typeface="Wingdings" pitchFamily="2" charset="2"/>
              </a:rPr>
              <a:t> RFC</a:t>
            </a:r>
            <a:endParaRPr lang="es-MX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67544" y="804346"/>
            <a:ext cx="7848872" cy="212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256"/>
            <a:r>
              <a:rPr lang="es-MX" sz="2400" b="1" dirty="0" smtClean="0">
                <a:solidFill>
                  <a:srgbClr val="006600"/>
                </a:solidFill>
                <a:latin typeface="+mn-lt"/>
                <a:ea typeface="Calibri" pitchFamily="34" charset="0"/>
                <a:cs typeface="Arial" pitchFamily="34" charset="0"/>
              </a:rPr>
              <a:t>Confirmación de la cita</a:t>
            </a:r>
          </a:p>
          <a:p>
            <a:pPr algn="just" defTabSz="914256"/>
            <a:endParaRPr lang="es-MX" dirty="0" smtClean="0">
              <a:latin typeface="+mn-lt"/>
              <a:cs typeface="Arial" pitchFamily="34" charset="0"/>
            </a:endParaRPr>
          </a:p>
          <a:p>
            <a:pPr algn="just" defTabSz="914256" eaLnBrk="0" hangingPunct="0"/>
            <a:r>
              <a:rPr lang="es-MX" dirty="0" smtClean="0">
                <a:latin typeface="+mn-lt"/>
                <a:ea typeface="Calibri" pitchFamily="34" charset="0"/>
                <a:cs typeface="Arial" pitchFamily="34" charset="0"/>
              </a:rPr>
              <a:t>Ya que el público objetivo sea convocado  a  visitar la Aduana para participar en el Programa “Puertas Abiertas”, tendrán que confirmar la cita a los teléfonos señalados en el boleto; los cuales serán direccionados a personal del SAT encargados de dicho Programa. Se les podrá dar información general y necesaria de acuerdo a sus dudas. </a:t>
            </a:r>
            <a:endParaRPr lang="es-MX" dirty="0" smtClean="0">
              <a:latin typeface="+mn-lt"/>
              <a:cs typeface="Arial" pitchFamily="34" charset="0"/>
            </a:endParaRPr>
          </a:p>
        </p:txBody>
      </p:sp>
      <p:pic>
        <p:nvPicPr>
          <p:cNvPr id="22531" name="Picture 3" descr="http://www.entremujeres.com/trabajo/Secretariase_MUJIMA20110401_0024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84985"/>
            <a:ext cx="5184576" cy="2608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908720"/>
            <a:ext cx="4824536" cy="46165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s-MX" sz="2400" b="1" dirty="0" smtClean="0">
                <a:solidFill>
                  <a:srgbClr val="006600"/>
                </a:solidFill>
              </a:rPr>
              <a:t>Llegada a la aduana</a:t>
            </a:r>
            <a:endParaRPr lang="es-MX" sz="2400" b="1" dirty="0">
              <a:solidFill>
                <a:srgbClr val="006600"/>
              </a:solidFill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827584" y="1196753"/>
          <a:ext cx="770485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4932040" y="5589240"/>
            <a:ext cx="1368152" cy="369318"/>
          </a:xfrm>
          <a:prstGeom prst="rect">
            <a:avLst/>
          </a:prstGeom>
          <a:solidFill>
            <a:srgbClr val="006600"/>
          </a:solidFill>
        </p:spPr>
        <p:txBody>
          <a:bodyPr wrap="square" lIns="91425" tIns="45713" rIns="91425" bIns="45713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Binomio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63688" y="5661249"/>
            <a:ext cx="1512168" cy="307762"/>
          </a:xfrm>
          <a:prstGeom prst="rect">
            <a:avLst/>
          </a:prstGeom>
          <a:solidFill>
            <a:srgbClr val="006600"/>
          </a:solidFill>
        </p:spPr>
        <p:txBody>
          <a:bodyPr wrap="square" lIns="91425" tIns="45713" rIns="91425" bIns="45713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Área de pasajeros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491880" y="5589240"/>
            <a:ext cx="1368152" cy="369318"/>
          </a:xfrm>
          <a:prstGeom prst="rect">
            <a:avLst/>
          </a:prstGeom>
          <a:solidFill>
            <a:srgbClr val="006600"/>
          </a:solidFill>
        </p:spPr>
        <p:txBody>
          <a:bodyPr wrap="square" lIns="91425" tIns="45713" rIns="91425" bIns="45713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Carga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 rot="5400000">
            <a:off x="4180654" y="5044482"/>
            <a:ext cx="288032" cy="369436"/>
          </a:xfrm>
          <a:prstGeom prst="rightArrow">
            <a:avLst/>
          </a:prstGeom>
          <a:solidFill>
            <a:srgbClr val="92D05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s-MX"/>
          </a:p>
        </p:txBody>
      </p:sp>
      <p:sp>
        <p:nvSpPr>
          <p:cNvPr id="9" name="8 Flecha derecha"/>
          <p:cNvSpPr/>
          <p:nvPr/>
        </p:nvSpPr>
        <p:spPr>
          <a:xfrm rot="14801005" flipH="1">
            <a:off x="5296277" y="5116402"/>
            <a:ext cx="312404" cy="371503"/>
          </a:xfrm>
          <a:prstGeom prst="rightArrow">
            <a:avLst/>
          </a:prstGeom>
          <a:solidFill>
            <a:srgbClr val="92D05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s-MX"/>
          </a:p>
        </p:txBody>
      </p:sp>
      <p:sp>
        <p:nvSpPr>
          <p:cNvPr id="10" name="9 Flecha derecha"/>
          <p:cNvSpPr/>
          <p:nvPr/>
        </p:nvSpPr>
        <p:spPr>
          <a:xfrm rot="7952207">
            <a:off x="2933006" y="4958358"/>
            <a:ext cx="432048" cy="432048"/>
          </a:xfrm>
          <a:prstGeom prst="rightArrow">
            <a:avLst/>
          </a:prstGeom>
          <a:solidFill>
            <a:srgbClr val="92D05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uadroTexto 2"/>
          <p:cNvSpPr txBox="1">
            <a:spLocks noChangeArrowheads="1"/>
          </p:cNvSpPr>
          <p:nvPr/>
        </p:nvSpPr>
        <p:spPr bwMode="auto">
          <a:xfrm>
            <a:off x="4995863" y="-1693862"/>
            <a:ext cx="184700" cy="3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endParaRPr lang="es-ES"/>
          </a:p>
        </p:txBody>
      </p:sp>
      <p:sp>
        <p:nvSpPr>
          <p:cNvPr id="4099" name="CuadroTexto 3"/>
          <p:cNvSpPr txBox="1">
            <a:spLocks noChangeArrowheads="1"/>
          </p:cNvSpPr>
          <p:nvPr/>
        </p:nvSpPr>
        <p:spPr bwMode="auto">
          <a:xfrm>
            <a:off x="-2751138" y="-1544638"/>
            <a:ext cx="184700" cy="3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50826" y="836614"/>
            <a:ext cx="6913563" cy="523220"/>
          </a:xfrm>
          <a:prstGeom prst="rect">
            <a:avLst/>
          </a:prstGeom>
          <a:noFill/>
        </p:spPr>
        <p:txBody>
          <a:bodyPr lIns="91425" tIns="45713" rIns="91425" bIns="45713">
            <a:spAutoFit/>
          </a:bodyPr>
          <a:lstStyle/>
          <a:p>
            <a:pPr>
              <a:defRPr/>
            </a:pPr>
            <a:r>
              <a:rPr lang="es-MX" sz="2800" b="1" dirty="0">
                <a:solidFill>
                  <a:srgbClr val="006600"/>
                </a:solidFill>
                <a:latin typeface="+mj-lt"/>
              </a:rPr>
              <a:t>Introducción</a:t>
            </a:r>
          </a:p>
        </p:txBody>
      </p:sp>
      <p:sp>
        <p:nvSpPr>
          <p:cNvPr id="4101" name="6 CuadroTexto"/>
          <p:cNvSpPr txBox="1">
            <a:spLocks noChangeArrowheads="1"/>
          </p:cNvSpPr>
          <p:nvPr/>
        </p:nvSpPr>
        <p:spPr bwMode="auto">
          <a:xfrm>
            <a:off x="250825" y="1484314"/>
            <a:ext cx="8281988" cy="203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just"/>
            <a:r>
              <a:rPr lang="es-MX" dirty="0"/>
              <a:t>La necesidad de educar en la formación del cumplimiento de las obligaciones ciudadanas es una demanda social que el Servicio de Administración Tributaria ha incorporado a sus objetivos estratégicos y concretado a través del Programa Nacional de Educación Fiscal, que busca modificar las formas de actuar y concebir el pago de impuestos, reforzando los valores de solidaridad y responsabilidad con un alto sentido de apego a la legalidad.</a:t>
            </a:r>
          </a:p>
          <a:p>
            <a:endParaRPr lang="es-MX" dirty="0"/>
          </a:p>
        </p:txBody>
      </p:sp>
      <p:pic>
        <p:nvPicPr>
          <p:cNvPr id="4103" name="Picture 7" descr="http://administrategia.com/blog/wp-content/uploads/2013/08/pago-referencia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429000"/>
            <a:ext cx="4086225" cy="2809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9" y="836712"/>
            <a:ext cx="2376264" cy="46165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s-MX" sz="2400" b="1" dirty="0" smtClean="0">
                <a:solidFill>
                  <a:srgbClr val="006600"/>
                </a:solidFill>
              </a:rPr>
              <a:t>Público dirigido</a:t>
            </a:r>
            <a:endParaRPr lang="es-MX" sz="2400" b="1" dirty="0">
              <a:solidFill>
                <a:srgbClr val="0066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3" y="1628800"/>
            <a:ext cx="6552728" cy="230831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s-MX" dirty="0" smtClean="0"/>
              <a:t>El programa está dirigido a tres sectores:</a:t>
            </a:r>
          </a:p>
          <a:p>
            <a:endParaRPr lang="es-MX" dirty="0" smtClean="0"/>
          </a:p>
          <a:p>
            <a:pPr>
              <a:buFont typeface="Wingdings" pitchFamily="2" charset="2"/>
              <a:buChar char="q"/>
            </a:pPr>
            <a:endParaRPr lang="es-MX" dirty="0" smtClean="0">
              <a:solidFill>
                <a:srgbClr val="3366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s-MX" dirty="0" smtClean="0">
                <a:solidFill>
                  <a:srgbClr val="336600"/>
                </a:solidFill>
              </a:rPr>
              <a:t> Personas en General</a:t>
            </a:r>
          </a:p>
          <a:p>
            <a:pPr>
              <a:buFont typeface="Wingdings" pitchFamily="2" charset="2"/>
              <a:buChar char="q"/>
            </a:pPr>
            <a:endParaRPr lang="es-MX" dirty="0" smtClean="0">
              <a:solidFill>
                <a:srgbClr val="3366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s-MX" dirty="0" smtClean="0">
                <a:solidFill>
                  <a:srgbClr val="336600"/>
                </a:solidFill>
              </a:rPr>
              <a:t> Carreras en General</a:t>
            </a:r>
          </a:p>
          <a:p>
            <a:pPr>
              <a:buFont typeface="Wingdings" pitchFamily="2" charset="2"/>
              <a:buChar char="q"/>
            </a:pPr>
            <a:endParaRPr lang="es-MX" dirty="0" smtClean="0">
              <a:solidFill>
                <a:srgbClr val="3366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s-MX" dirty="0" smtClean="0">
                <a:solidFill>
                  <a:srgbClr val="336600"/>
                </a:solidFill>
              </a:rPr>
              <a:t> Carreras específicas</a:t>
            </a:r>
            <a:endParaRPr lang="es-MX" dirty="0">
              <a:solidFill>
                <a:srgbClr val="336600"/>
              </a:solidFill>
            </a:endParaRPr>
          </a:p>
        </p:txBody>
      </p:sp>
      <p:pic>
        <p:nvPicPr>
          <p:cNvPr id="1026" name="Picture 2" descr="http://www.queesciencia.org/wp-content/uploads/2013/05/etapas-del-desarrollo-humano1.jpg"/>
          <p:cNvPicPr>
            <a:picLocks noChangeAspect="1" noChangeArrowheads="1"/>
          </p:cNvPicPr>
          <p:nvPr/>
        </p:nvPicPr>
        <p:blipFill>
          <a:blip r:embed="rId2" cstate="print"/>
          <a:srcRect l="24845"/>
          <a:stretch>
            <a:fillRect/>
          </a:stretch>
        </p:blipFill>
        <p:spPr bwMode="auto">
          <a:xfrm>
            <a:off x="4211961" y="2852937"/>
            <a:ext cx="4574307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836712"/>
            <a:ext cx="2448272" cy="8309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s-MX" sz="2400" b="1" dirty="0" smtClean="0">
                <a:solidFill>
                  <a:srgbClr val="006600"/>
                </a:solidFill>
              </a:rPr>
              <a:t>Personas en General</a:t>
            </a:r>
          </a:p>
        </p:txBody>
      </p:sp>
      <p:graphicFrame>
        <p:nvGraphicFramePr>
          <p:cNvPr id="3" name="2 Diagrama"/>
          <p:cNvGraphicFramePr/>
          <p:nvPr/>
        </p:nvGraphicFramePr>
        <p:xfrm>
          <a:off x="1691680" y="1268761"/>
          <a:ext cx="5544616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errar llave"/>
          <p:cNvSpPr/>
          <p:nvPr/>
        </p:nvSpPr>
        <p:spPr>
          <a:xfrm rot="5400000">
            <a:off x="4319972" y="2312876"/>
            <a:ext cx="432048" cy="5112568"/>
          </a:xfrm>
          <a:prstGeom prst="rightBrace">
            <a:avLst>
              <a:gd name="adj1" fmla="val 8333"/>
              <a:gd name="adj2" fmla="val 50569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5" tIns="45713" rIns="91425" bIns="45713"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979712" y="5301208"/>
            <a:ext cx="5760640" cy="92331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s-MX" dirty="0" smtClean="0">
                <a:solidFill>
                  <a:srgbClr val="006600"/>
                </a:solidFill>
              </a:rPr>
              <a:t>Finalidad:  </a:t>
            </a:r>
            <a:r>
              <a:rPr lang="es-MX" dirty="0" smtClean="0"/>
              <a:t>Sensibilizar a todo tipo de sector, generar una consciencia de Cultura Fiscal para formar mejores ciudadanos.</a:t>
            </a:r>
            <a:endParaRPr lang="es-MX" dirty="0"/>
          </a:p>
        </p:txBody>
      </p:sp>
      <p:graphicFrame>
        <p:nvGraphicFramePr>
          <p:cNvPr id="10" name="9 Diagrama"/>
          <p:cNvGraphicFramePr/>
          <p:nvPr/>
        </p:nvGraphicFramePr>
        <p:xfrm>
          <a:off x="1475656" y="1916832"/>
          <a:ext cx="6144344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692696"/>
            <a:ext cx="3600400" cy="129264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s-MX" sz="2400" b="1" dirty="0" smtClean="0">
                <a:solidFill>
                  <a:srgbClr val="336600"/>
                </a:solidFill>
                <a:latin typeface="+mn-lt"/>
                <a:cs typeface="Arial" pitchFamily="34" charset="0"/>
              </a:rPr>
              <a:t>Desarrollo de la dinámica</a:t>
            </a:r>
          </a:p>
          <a:p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“Binomio y yo”</a:t>
            </a:r>
          </a:p>
          <a:p>
            <a:endParaRPr lang="es-MX" b="1" dirty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980728"/>
            <a:ext cx="3096344" cy="46165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s-MX" sz="2400" b="1" dirty="0" smtClean="0">
                <a:solidFill>
                  <a:srgbClr val="006600"/>
                </a:solidFill>
              </a:rPr>
              <a:t>Carreras en General</a:t>
            </a:r>
            <a:endParaRPr lang="es-MX" sz="2400" b="1" dirty="0">
              <a:solidFill>
                <a:srgbClr val="006600"/>
              </a:solidFill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467544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3 Grupo"/>
          <p:cNvGrpSpPr/>
          <p:nvPr/>
        </p:nvGrpSpPr>
        <p:grpSpPr>
          <a:xfrm>
            <a:off x="6660232" y="2204864"/>
            <a:ext cx="1985367" cy="2382440"/>
            <a:chOff x="3822139" y="1056803"/>
            <a:chExt cx="1985367" cy="2382440"/>
          </a:xfrm>
          <a:solidFill>
            <a:srgbClr val="006600"/>
          </a:solidFill>
        </p:grpSpPr>
        <p:sp>
          <p:nvSpPr>
            <p:cNvPr id="5" name="4 Rectángulo redondeado"/>
            <p:cNvSpPr/>
            <p:nvPr/>
          </p:nvSpPr>
          <p:spPr>
            <a:xfrm>
              <a:off x="3822139" y="1056803"/>
              <a:ext cx="1985367" cy="2382440"/>
            </a:xfrm>
            <a:prstGeom prst="roundRect">
              <a:avLst>
                <a:gd name="adj" fmla="val 5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3966155" y="1272827"/>
              <a:ext cx="1809585" cy="3970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75438" rIns="97790" bIns="0" numCol="1" spcCol="1270" anchor="t" anchorCtr="0">
              <a:noAutofit/>
            </a:bodyPr>
            <a:lstStyle/>
            <a:p>
              <a:pPr algn="r" defTabSz="977746">
                <a:lnSpc>
                  <a:spcPct val="90000"/>
                </a:lnSpc>
                <a:spcAft>
                  <a:spcPct val="35000"/>
                </a:spcAft>
              </a:pPr>
              <a:endParaRPr lang="es-MX" sz="2200" dirty="0"/>
            </a:p>
          </p:txBody>
        </p:sp>
      </p:grpSp>
      <p:sp>
        <p:nvSpPr>
          <p:cNvPr id="7" name="6 CuadroTexto"/>
          <p:cNvSpPr txBox="1"/>
          <p:nvPr/>
        </p:nvSpPr>
        <p:spPr>
          <a:xfrm rot="16200000">
            <a:off x="5990965" y="2867142"/>
            <a:ext cx="2088232" cy="47564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Entre otras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1" name="10 Extracto"/>
          <p:cNvSpPr/>
          <p:nvPr/>
        </p:nvSpPr>
        <p:spPr>
          <a:xfrm rot="5400000">
            <a:off x="6490100" y="4103189"/>
            <a:ext cx="350036" cy="297805"/>
          </a:xfrm>
          <a:prstGeom prst="flowChartExtra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11 Cerrar llave"/>
          <p:cNvSpPr/>
          <p:nvPr/>
        </p:nvSpPr>
        <p:spPr>
          <a:xfrm rot="5400000">
            <a:off x="4049943" y="1574794"/>
            <a:ext cx="936104" cy="7236804"/>
          </a:xfrm>
          <a:prstGeom prst="righ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5" tIns="45713" rIns="91425" bIns="45713" rtlCol="0" anchor="ctr"/>
          <a:lstStyle/>
          <a:p>
            <a:pPr algn="ctr"/>
            <a:endParaRPr lang="es-MX"/>
          </a:p>
        </p:txBody>
      </p:sp>
      <p:sp>
        <p:nvSpPr>
          <p:cNvPr id="13" name="12 CuadroTexto"/>
          <p:cNvSpPr txBox="1"/>
          <p:nvPr/>
        </p:nvSpPr>
        <p:spPr>
          <a:xfrm>
            <a:off x="1691680" y="5589241"/>
            <a:ext cx="6048672" cy="92331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s-MX" dirty="0" smtClean="0">
                <a:solidFill>
                  <a:srgbClr val="006600"/>
                </a:solidFill>
              </a:rPr>
              <a:t>Finalidad: </a:t>
            </a:r>
            <a:r>
              <a:rPr lang="es-MX" dirty="0" smtClean="0"/>
              <a:t>Concientizar a los próximos contribuyentes sobre la importancia y  funcionamiento de un aduana. Así como el beneficio del pago de impuestos aduanales. 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764704"/>
            <a:ext cx="4176464" cy="120031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s-MX" sz="2400" b="1" dirty="0" smtClean="0">
                <a:solidFill>
                  <a:srgbClr val="336600"/>
                </a:solidFill>
                <a:latin typeface="+mn-lt"/>
                <a:cs typeface="Arial" pitchFamily="34" charset="0"/>
              </a:rPr>
              <a:t>Desarrollo de la dinámica.</a:t>
            </a:r>
          </a:p>
          <a:p>
            <a:endParaRPr lang="es-MX" sz="2400" dirty="0" smtClean="0">
              <a:solidFill>
                <a:srgbClr val="336600"/>
              </a:solidFill>
              <a:latin typeface="+mn-lt"/>
              <a:cs typeface="Arial" pitchFamily="34" charset="0"/>
            </a:endParaRPr>
          </a:p>
          <a:p>
            <a:r>
              <a:rPr lang="es-MX" sz="2400" b="1" dirty="0" smtClean="0">
                <a:latin typeface="+mn-lt"/>
                <a:cs typeface="Arial" pitchFamily="34" charset="0"/>
              </a:rPr>
              <a:t>“Hoy soy un agente aduanal”</a:t>
            </a:r>
            <a:endParaRPr lang="es-MX" sz="2400" b="1" dirty="0">
              <a:latin typeface="+mn-lt"/>
              <a:cs typeface="Arial" pitchFamily="34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1475657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3" y="980728"/>
            <a:ext cx="2880320" cy="46165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s-MX" sz="2400" b="1" dirty="0" smtClean="0">
                <a:solidFill>
                  <a:srgbClr val="006600"/>
                </a:solidFill>
              </a:rPr>
              <a:t>Carreras específicas</a:t>
            </a:r>
            <a:endParaRPr lang="es-MX" sz="2400" b="1" dirty="0">
              <a:solidFill>
                <a:srgbClr val="006600"/>
              </a:solidFill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2843808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79512" y="2852937"/>
            <a:ext cx="3024336" cy="230831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just"/>
            <a:r>
              <a:rPr lang="es-MX" dirty="0" smtClean="0">
                <a:solidFill>
                  <a:srgbClr val="006600"/>
                </a:solidFill>
              </a:rPr>
              <a:t>Finalidad: </a:t>
            </a:r>
            <a:r>
              <a:rPr lang="es-MX" dirty="0" smtClean="0"/>
              <a:t>Los estudiantes de carreras relacionadas al tema aduanal, obtengan el beneficio de experiencia laboral y profesional en dichas áreas y poder implementar los conocimientos teóricos y prácticos.</a:t>
            </a:r>
            <a:endParaRPr lang="es-MX" dirty="0"/>
          </a:p>
        </p:txBody>
      </p:sp>
      <p:sp>
        <p:nvSpPr>
          <p:cNvPr id="5" name="4 Abrir llave"/>
          <p:cNvSpPr/>
          <p:nvPr/>
        </p:nvSpPr>
        <p:spPr>
          <a:xfrm>
            <a:off x="3203848" y="1772816"/>
            <a:ext cx="648072" cy="4608512"/>
          </a:xfrm>
          <a:prstGeom prst="lef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5" tIns="45713" rIns="91425" bIns="45713"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980728"/>
            <a:ext cx="6480720" cy="184664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s-MX" sz="2400" b="1" dirty="0" smtClean="0">
                <a:solidFill>
                  <a:srgbClr val="006600"/>
                </a:solidFill>
                <a:latin typeface="+mj-lt"/>
                <a:cs typeface="Arial" pitchFamily="34" charset="0"/>
              </a:rPr>
              <a:t>Desarrollo de la dinámica</a:t>
            </a:r>
            <a:r>
              <a:rPr lang="es-MX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MX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es-MX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endParaRPr lang="es-MX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1115616" y="1628800"/>
          <a:ext cx="741682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Flecha abajo"/>
          <p:cNvSpPr/>
          <p:nvPr/>
        </p:nvSpPr>
        <p:spPr>
          <a:xfrm>
            <a:off x="1835696" y="5589240"/>
            <a:ext cx="432048" cy="43204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1331640" y="1052736"/>
          <a:ext cx="7416823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MAMJ8675\Desktop\fotos aduana\DSC_023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95763" y="3512751"/>
            <a:ext cx="2687777" cy="2088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MAMJ8675\Desktop\fotos aduana\DSC_023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1482787" y="4285965"/>
            <a:ext cx="2434008" cy="1728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MJ8675\Desktop\fotos aduana\CAM00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4572000" cy="289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MAMJ8675\Desktop\fotos aduana\CAM00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708920"/>
            <a:ext cx="2232248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MAMJ8675\Desktop\fotos aduana\CAM007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620688"/>
            <a:ext cx="3024336" cy="3236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C:\Users\MAMJ8675\Desktop\fotos aduana\CAM007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40160"/>
            <a:ext cx="2578763" cy="1934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8" name="Picture 6" descr="C:\Users\MAMJ8675\Desktop\fotos aduana\CAM007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5701" y="3284984"/>
            <a:ext cx="2688299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MAMJ8675\Desktop\fotos aduana\DSC_02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1988840"/>
            <a:ext cx="3275856" cy="1691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Users\MAMJ8675\Desktop\fotos aduana\DSC_02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3429000"/>
            <a:ext cx="2555776" cy="3168352"/>
          </a:xfrm>
          <a:prstGeom prst="rect">
            <a:avLst/>
          </a:prstGeom>
          <a:noFill/>
        </p:spPr>
      </p:pic>
      <p:pic>
        <p:nvPicPr>
          <p:cNvPr id="3081" name="Picture 9" descr="C:\Users\MAMJ8675\Desktop\fotos aduana\DSC_023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80528" y="3140968"/>
            <a:ext cx="241176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C:\Users\MAMJ8675\Desktop\fotos aduana\CAM0070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476672"/>
            <a:ext cx="327585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12 Imagen" descr="C:\Users\MAMJ8675\Desktop\fotos aduana\CAM00717.jpg"/>
          <p:cNvPicPr/>
          <p:nvPr/>
        </p:nvPicPr>
        <p:blipFill>
          <a:blip r:embed="rId11" cstate="print"/>
          <a:srcRect l="4301" r="18279" b="20000"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99592" y="83671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006600"/>
                </a:solidFill>
              </a:rPr>
              <a:t>Testimoniales</a:t>
            </a:r>
            <a:endParaRPr lang="es-MX" sz="2400" b="1" dirty="0">
              <a:solidFill>
                <a:srgbClr val="006600"/>
              </a:solidFill>
            </a:endParaRPr>
          </a:p>
        </p:txBody>
      </p:sp>
      <p:pic>
        <p:nvPicPr>
          <p:cNvPr id="6" name="HORIZONTA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340768"/>
            <a:ext cx="8352928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2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763688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467545" y="5517233"/>
            <a:ext cx="4572000" cy="646317"/>
          </a:xfrm>
          <a:prstGeom prst="rect">
            <a:avLst/>
          </a:prstGeom>
        </p:spPr>
        <p:txBody>
          <a:bodyPr lIns="91425" tIns="45713" rIns="91425" bIns="45713">
            <a:spAutoFit/>
          </a:bodyPr>
          <a:lstStyle/>
          <a:p>
            <a:r>
              <a:rPr lang="es-MX" dirty="0"/>
              <a:t>Por que es importante Contribuir para mover a México, </a:t>
            </a:r>
            <a:r>
              <a:rPr lang="es-MX" b="1" dirty="0" err="1">
                <a:hlinkClick r:id="rId7" tooltip="Programa de Actualización y Registro"/>
              </a:rPr>
              <a:t>PAR</a:t>
            </a:r>
            <a:r>
              <a:rPr lang="es-MX" dirty="0" err="1"/>
              <a:t>ticipa</a:t>
            </a:r>
            <a:r>
              <a:rPr lang="es-MX" dirty="0"/>
              <a:t> con CIVISMO.</a:t>
            </a:r>
          </a:p>
        </p:txBody>
      </p:sp>
      <p:pic>
        <p:nvPicPr>
          <p:cNvPr id="11267" name="Picture 3" descr="http://www.asisucede.com.mx/wp-content/uploads/2013/10/2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5" y="5229201"/>
            <a:ext cx="1331193" cy="998395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283968" y="4077073"/>
            <a:ext cx="1008112" cy="76942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lvl="0" algn="ctr"/>
            <a:r>
              <a:rPr lang="es-MX" sz="1100" b="1" dirty="0" smtClean="0">
                <a:solidFill>
                  <a:schemeClr val="bg1"/>
                </a:solidFill>
              </a:rPr>
              <a:t>Incrementar la </a:t>
            </a:r>
          </a:p>
          <a:p>
            <a:pPr lvl="0" algn="ctr"/>
            <a:r>
              <a:rPr lang="es-MX" sz="1100" b="1" dirty="0" smtClean="0">
                <a:solidFill>
                  <a:schemeClr val="bg1"/>
                </a:solidFill>
              </a:rPr>
              <a:t>Cultura Contributiva</a:t>
            </a:r>
            <a:endParaRPr lang="es-MX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95536" y="659313"/>
            <a:ext cx="7992888" cy="332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256"/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defTabSz="914256"/>
            <a:r>
              <a:rPr lang="es-ES" sz="2400" b="1" dirty="0" smtClean="0">
                <a:solidFill>
                  <a:srgbClr val="006600"/>
                </a:solidFill>
                <a:latin typeface="+mn-lt"/>
                <a:ea typeface="Calibri" pitchFamily="34" charset="0"/>
                <a:cs typeface="Arial" pitchFamily="34" charset="0"/>
              </a:rPr>
              <a:t>Meta</a:t>
            </a:r>
          </a:p>
          <a:p>
            <a:pPr algn="just" defTabSz="914256"/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Arial" pitchFamily="34" charset="0"/>
            </a:endParaRPr>
          </a:p>
          <a:p>
            <a:pPr algn="just" defTabSz="914256"/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Con la finalidad de conocer las funciones de las aduanas, la importancia de las acciones y la trascendencia que tiene en nuestro país. Es importante transparentar el trabajo que se lleva a cabo en ellas, compartiendo dicha información con la sociedad y así llegar a proporcionar información de acuerdo a los temas de los  efectos de la corrupción y evasión fiscal creando consciencia social sobre el cumplimiento de las obligaciones tributarias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.</a:t>
            </a:r>
          </a:p>
          <a:p>
            <a:pPr algn="just" defTabSz="914256"/>
            <a:endParaRPr lang="es-ES" dirty="0" smtClean="0">
              <a:latin typeface="+mn-lt"/>
              <a:cs typeface="Arial" pitchFamily="34" charset="0"/>
            </a:endParaRPr>
          </a:p>
          <a:p>
            <a:pPr algn="just" defTabSz="914256"/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Se pretende para</a:t>
            </a:r>
            <a:r>
              <a:rPr kumimoji="0" lang="es-E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inicios del 2014, pilotear los dos públicos restantes.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25603" name="Picture 3" descr="http://iofacturo.mx/wp-content/uploads/2013/08/aduana-mex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861048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 descr="http://www.ttadiestramiento.com/imagen/adu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005064"/>
            <a:ext cx="2676525" cy="235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7" name="Picture 7" descr="http://eleconomista.com.mx/files/imagecache/nota_completa/aduan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293096"/>
            <a:ext cx="2534234" cy="1838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34028" y="2967335"/>
            <a:ext cx="6875955" cy="923316"/>
          </a:xfrm>
          <a:prstGeom prst="rect">
            <a:avLst/>
          </a:prstGeom>
          <a:noFill/>
          <a:ln>
            <a:noFill/>
          </a:ln>
        </p:spPr>
        <p:txBody>
          <a:bodyPr wrap="none" lIns="91425" tIns="45713" rIns="91425" bIns="45713">
            <a:spAutoFit/>
          </a:bodyPr>
          <a:lstStyle/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Gracias por su atención</a:t>
            </a:r>
            <a:endParaRPr lang="es-E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5868144" y="2132856"/>
            <a:ext cx="792088" cy="261596"/>
          </a:xfrm>
          <a:prstGeom prst="rect">
            <a:avLst/>
          </a:prstGeom>
          <a:solidFill>
            <a:srgbClr val="006600"/>
          </a:solidFill>
        </p:spPr>
        <p:txBody>
          <a:bodyPr wrap="square" lIns="91425" tIns="45713" rIns="91425" bIns="45713" rtlCol="0">
            <a:spAutoFit/>
          </a:bodyPr>
          <a:lstStyle/>
          <a:p>
            <a:r>
              <a:rPr lang="es-MX" sz="1100" dirty="0" smtClean="0">
                <a:solidFill>
                  <a:schemeClr val="bg1"/>
                </a:solidFill>
              </a:rPr>
              <a:t>Busca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372200" y="4005064"/>
            <a:ext cx="648072" cy="261596"/>
          </a:xfrm>
          <a:prstGeom prst="rect">
            <a:avLst/>
          </a:prstGeom>
          <a:solidFill>
            <a:srgbClr val="006600"/>
          </a:solidFill>
        </p:spPr>
        <p:txBody>
          <a:bodyPr wrap="square" lIns="91425" tIns="45713" rIns="91425" bIns="45713" rtlCol="0">
            <a:spAutoFit/>
          </a:bodyPr>
          <a:lstStyle/>
          <a:p>
            <a:r>
              <a:rPr lang="es-MX" sz="1100" dirty="0" smtClean="0">
                <a:solidFill>
                  <a:schemeClr val="bg1"/>
                </a:solidFill>
              </a:rPr>
              <a:t>Con ello</a:t>
            </a:r>
            <a:endParaRPr lang="es-MX" sz="1100" dirty="0">
              <a:solidFill>
                <a:schemeClr val="bg1"/>
              </a:solidFill>
            </a:endParaRPr>
          </a:p>
        </p:txBody>
      </p:sp>
      <p:cxnSp>
        <p:nvCxnSpPr>
          <p:cNvPr id="12" name="11 Conector angular"/>
          <p:cNvCxnSpPr/>
          <p:nvPr/>
        </p:nvCxnSpPr>
        <p:spPr>
          <a:xfrm rot="16200000" flipH="1">
            <a:off x="2879812" y="4905165"/>
            <a:ext cx="288032" cy="72008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1124744"/>
            <a:ext cx="2808312" cy="52322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s-MX" sz="2800" b="1" dirty="0" smtClean="0">
                <a:solidFill>
                  <a:srgbClr val="006600"/>
                </a:solidFill>
              </a:rPr>
              <a:t>Líneas de acción</a:t>
            </a:r>
            <a:endParaRPr lang="es-MX" sz="2800" b="1" dirty="0">
              <a:solidFill>
                <a:srgbClr val="006600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95537" y="1999301"/>
            <a:ext cx="8261414" cy="409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256" eaLnBrk="0" hangingPunct="0">
              <a:buFontTx/>
              <a:buChar char="•"/>
            </a:pPr>
            <a:r>
              <a:rPr lang="es-MX" sz="2400" dirty="0" smtClean="0">
                <a:latin typeface="+mn-lt"/>
                <a:cs typeface="Arial" pitchFamily="34" charset="0"/>
              </a:rPr>
              <a:t>Estimular el desarrollo profesional de los maestros</a:t>
            </a:r>
          </a:p>
          <a:p>
            <a:pPr algn="just" defTabSz="914256" eaLnBrk="0" hangingPunct="0">
              <a:buFontTx/>
              <a:buChar char="•"/>
            </a:pPr>
            <a:endParaRPr lang="es-MX" sz="2400" dirty="0">
              <a:latin typeface="+mn-lt"/>
              <a:cs typeface="Arial" pitchFamily="34" charset="0"/>
            </a:endParaRPr>
          </a:p>
          <a:p>
            <a:pPr algn="just" defTabSz="914256" eaLnBrk="0" hangingPunct="0">
              <a:buFontTx/>
              <a:buChar char="•"/>
            </a:pPr>
            <a:endParaRPr lang="es-MX" sz="2400" dirty="0" smtClean="0">
              <a:latin typeface="+mn-lt"/>
              <a:cs typeface="Arial" pitchFamily="34" charset="0"/>
            </a:endParaRPr>
          </a:p>
          <a:p>
            <a:pPr algn="just" defTabSz="914256" eaLnBrk="0" hangingPunct="0">
              <a:buFontTx/>
              <a:buChar char="•"/>
            </a:pPr>
            <a:endParaRPr lang="es-MX" sz="1200" dirty="0" smtClean="0">
              <a:latin typeface="+mn-lt"/>
            </a:endParaRPr>
          </a:p>
          <a:p>
            <a:pPr algn="just" defTabSz="914256" eaLnBrk="0" hangingPunct="0">
              <a:buFontTx/>
              <a:buChar char="•"/>
            </a:pPr>
            <a:r>
              <a:rPr lang="es-MX" sz="2400" dirty="0" smtClean="0">
                <a:latin typeface="+mn-lt"/>
                <a:cs typeface="Arial" pitchFamily="34" charset="0"/>
              </a:rPr>
              <a:t>Estimular los programas institucionales de mejoramiento del profesorado, del desempeño docente y de investigación</a:t>
            </a:r>
          </a:p>
          <a:p>
            <a:pPr algn="just" defTabSz="914256" eaLnBrk="0" hangingPunct="0">
              <a:buFontTx/>
              <a:buChar char="•"/>
            </a:pPr>
            <a:endParaRPr lang="es-MX" sz="2400" dirty="0">
              <a:latin typeface="+mn-lt"/>
              <a:cs typeface="Arial" pitchFamily="34" charset="0"/>
            </a:endParaRPr>
          </a:p>
          <a:p>
            <a:pPr algn="just" defTabSz="914256" eaLnBrk="0" hangingPunct="0">
              <a:buFontTx/>
              <a:buChar char="•"/>
            </a:pPr>
            <a:endParaRPr lang="es-MX" sz="2400" dirty="0" smtClean="0">
              <a:latin typeface="+mn-lt"/>
              <a:cs typeface="Arial" pitchFamily="34" charset="0"/>
            </a:endParaRPr>
          </a:p>
          <a:p>
            <a:pPr algn="just" defTabSz="914256" eaLnBrk="0" hangingPunct="0">
              <a:buFontTx/>
              <a:buChar char="•"/>
            </a:pPr>
            <a:endParaRPr lang="es-MX" sz="1200" dirty="0" smtClean="0">
              <a:latin typeface="+mn-lt"/>
            </a:endParaRPr>
          </a:p>
          <a:p>
            <a:pPr algn="just" defTabSz="914256" eaLnBrk="0" hangingPunct="0">
              <a:buFontTx/>
              <a:buChar char="•"/>
            </a:pPr>
            <a:r>
              <a:rPr lang="es-MX" sz="2400" dirty="0" smtClean="0">
                <a:latin typeface="+mn-lt"/>
                <a:cs typeface="Arial" pitchFamily="34" charset="0"/>
              </a:rPr>
              <a:t>Mejorar la supervisión escolar, para apoyar, retroalimentar y evaluar el trabajo pedagógico de los docentes</a:t>
            </a:r>
          </a:p>
          <a:p>
            <a:pPr algn="just" defTabSz="914256" eaLnBrk="0" hangingPunct="0">
              <a:buFontTx/>
              <a:buChar char="•"/>
            </a:pPr>
            <a:endParaRPr lang="es-MX" sz="12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340769"/>
            <a:ext cx="7848872" cy="1354203"/>
          </a:xfrm>
          <a:prstGeom prst="rect">
            <a:avLst/>
          </a:prstGeom>
        </p:spPr>
        <p:txBody>
          <a:bodyPr wrap="square" lIns="91425" tIns="45713" rIns="91425" bIns="45713">
            <a:spAutoFit/>
          </a:bodyPr>
          <a:lstStyle/>
          <a:p>
            <a:pPr lvl="0" algn="just" eaLnBrk="0" hangingPunct="0">
              <a:buFontTx/>
              <a:buChar char="•"/>
            </a:pPr>
            <a:r>
              <a:rPr lang="es-MX" sz="2000" dirty="0">
                <a:latin typeface="+mn-lt"/>
                <a:cs typeface="Arial" pitchFamily="34" charset="0"/>
              </a:rPr>
              <a:t>Impulsar programas de posgrado conjuntos con instituciones extranjeras de educación superior en áreas prioritarias para el país</a:t>
            </a:r>
          </a:p>
          <a:p>
            <a:pPr lvl="0" algn="just" eaLnBrk="0" hangingPunct="0">
              <a:buFontTx/>
              <a:buChar char="•"/>
            </a:pPr>
            <a:endParaRPr lang="es-MX" sz="2000" dirty="0">
              <a:latin typeface="+mn-lt"/>
            </a:endParaRPr>
          </a:p>
          <a:p>
            <a:pPr lvl="0" algn="just" eaLnBrk="0" hangingPunct="0">
              <a:buFontTx/>
              <a:buChar char="•"/>
            </a:pPr>
            <a:r>
              <a:rPr lang="es-MX" sz="2000" dirty="0">
                <a:latin typeface="+mn-lt"/>
                <a:cs typeface="Arial" pitchFamily="34" charset="0"/>
              </a:rPr>
              <a:t>Fortalecer la educación para el desarrollo de programas educativos</a:t>
            </a:r>
            <a:endParaRPr lang="es-MX" sz="2000" dirty="0">
              <a:latin typeface="+mn-lt"/>
            </a:endParaRPr>
          </a:p>
        </p:txBody>
      </p:sp>
      <p:pic>
        <p:nvPicPr>
          <p:cNvPr id="14338" name="Picture 2" descr="http://comoservirconexcelencia.com/blog/wp-content/uploads/2012/09/calidad-en-el-servicio-educativo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9" y="2636912"/>
            <a:ext cx="381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" y="1176888"/>
            <a:ext cx="8568952" cy="266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304656" rIns="91425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256" eaLnBrk="0" hangingPunct="0"/>
            <a:r>
              <a:rPr lang="es-MX" sz="2000" b="1" dirty="0" smtClean="0">
                <a:solidFill>
                  <a:srgbClr val="006600"/>
                </a:solidFill>
                <a:latin typeface="+mn-lt"/>
                <a:cs typeface="Arial" pitchFamily="34" charset="0"/>
              </a:rPr>
              <a:t>Programa Nacional de Educación Fiscal</a:t>
            </a:r>
            <a:endParaRPr lang="es-MX" sz="1400" b="1" dirty="0" bmk="">
              <a:latin typeface="+mn-lt"/>
              <a:cs typeface="Arial" pitchFamily="34" charset="0"/>
            </a:endParaRPr>
          </a:p>
          <a:p>
            <a:pPr defTabSz="914256" eaLnBrk="0" hangingPunct="0"/>
            <a:endParaRPr lang="es-MX" sz="1100" b="1" dirty="0" smtClean="0" bmk="">
              <a:solidFill>
                <a:srgbClr val="365F91"/>
              </a:solidFill>
              <a:latin typeface="+mn-lt"/>
              <a:cs typeface="Arial" pitchFamily="34" charset="0"/>
            </a:endParaRPr>
          </a:p>
          <a:p>
            <a:pPr defTabSz="914256" eaLnBrk="0" hangingPunct="0"/>
            <a:endParaRPr lang="es-MX" sz="1100" b="1" dirty="0" smtClean="0">
              <a:solidFill>
                <a:srgbClr val="365F91"/>
              </a:solidFill>
              <a:latin typeface="+mn-lt"/>
              <a:cs typeface="Times New Roman" pitchFamily="18" charset="0"/>
            </a:endParaRPr>
          </a:p>
          <a:p>
            <a:pPr algn="just" defTabSz="914256" eaLnBrk="0" hangingPunct="0"/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Arial" pitchFamily="34" charset="0"/>
              </a:rPr>
              <a:t>El Programa Nacional de Educación Fiscal tiene el propósito de sentar las bases bajo las cuales se desarrollarán las acciones dirigidas a promover la construcción de la ciudadanía, a generar una consciencia social sobre la importancia del pago de impuestos e inculcar en la sociedad en general la formación de valores y actitudes con respecto al cumplimiento voluntario y razonado de sus contribuciones.</a:t>
            </a:r>
            <a:endParaRPr lang="es-MX" sz="2000" b="1" dirty="0" smtClean="0">
              <a:solidFill>
                <a:srgbClr val="365F91"/>
              </a:solidFill>
              <a:latin typeface="+mn-lt"/>
              <a:cs typeface="Times New Roman" pitchFamily="18" charset="0"/>
            </a:endParaRPr>
          </a:p>
          <a:p>
            <a:pPr defTabSz="914256" eaLnBrk="0" hangingPunct="0"/>
            <a:endParaRPr lang="es-MX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3347864" y="4221089"/>
            <a:ext cx="4159532" cy="2308310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 algn="ctr"/>
            <a:r>
              <a:rPr lang="es-E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Educación Fiscal</a:t>
            </a:r>
          </a:p>
          <a:p>
            <a:pPr algn="ctr"/>
            <a:r>
              <a:rPr lang="es-E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+</a:t>
            </a:r>
          </a:p>
          <a:p>
            <a:pPr algn="ctr"/>
            <a:endParaRPr lang="es-E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3" descr="http://www.asisucede.com.mx/wp-content/uploads/2013/10/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5517233"/>
            <a:ext cx="1331193" cy="998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611560" y="0"/>
          <a:ext cx="7992888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9512" y="949958"/>
            <a:ext cx="8712968" cy="224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256" eaLnBrk="0" hangingPunct="0"/>
            <a:r>
              <a:rPr lang="es-MX" sz="2400" dirty="0" smtClean="0">
                <a:latin typeface="+mn-lt"/>
                <a:cs typeface="Arial" pitchFamily="34" charset="0"/>
              </a:rPr>
              <a:t>El Programa Nacional de Educación Fiscal se encuentra sustentado en el marco legal </a:t>
            </a:r>
            <a:r>
              <a:rPr lang="es-MX" sz="2800" dirty="0" smtClean="0">
                <a:latin typeface="+mn-lt"/>
                <a:cs typeface="Arial" pitchFamily="34" charset="0"/>
              </a:rPr>
              <a:t>mexicano</a:t>
            </a:r>
            <a:r>
              <a:rPr lang="es-MX" sz="2400" dirty="0" smtClean="0">
                <a:latin typeface="+mn-lt"/>
                <a:cs typeface="Arial" pitchFamily="34" charset="0"/>
              </a:rPr>
              <a:t>. </a:t>
            </a:r>
          </a:p>
          <a:p>
            <a:pPr algn="just" defTabSz="914256" eaLnBrk="0" hangingPunct="0"/>
            <a:endParaRPr lang="es-MX" sz="2400" dirty="0">
              <a:latin typeface="+mn-lt"/>
              <a:cs typeface="Arial" pitchFamily="34" charset="0"/>
            </a:endParaRPr>
          </a:p>
          <a:p>
            <a:pPr algn="just" defTabSz="914256" eaLnBrk="0" hangingPunct="0"/>
            <a:endParaRPr lang="es-MX" sz="1200" dirty="0" smtClean="0">
              <a:latin typeface="+mn-lt"/>
            </a:endParaRPr>
          </a:p>
          <a:p>
            <a:pPr lvl="0" algn="just" eaLnBrk="0" hangingPunct="0"/>
            <a:r>
              <a:rPr lang="es-MX" sz="2400" dirty="0" smtClean="0">
                <a:latin typeface="+mn-lt"/>
                <a:cs typeface="Arial" pitchFamily="34" charset="0"/>
              </a:rPr>
              <a:t>El </a:t>
            </a:r>
            <a:r>
              <a:rPr lang="es-MX" sz="2400" dirty="0">
                <a:latin typeface="+mn-lt"/>
                <a:cs typeface="Arial" pitchFamily="34" charset="0"/>
              </a:rPr>
              <a:t>Artículo 31 </a:t>
            </a:r>
            <a:r>
              <a:rPr lang="es-MX" sz="2400" dirty="0" smtClean="0">
                <a:latin typeface="+mn-lt"/>
                <a:cs typeface="Arial" pitchFamily="34" charset="0"/>
              </a:rPr>
              <a:t>de la </a:t>
            </a:r>
            <a:r>
              <a:rPr lang="es-MX" sz="2400" dirty="0" smtClean="0">
                <a:solidFill>
                  <a:srgbClr val="006600"/>
                </a:solidFill>
                <a:latin typeface="+mn-lt"/>
                <a:cs typeface="Arial" pitchFamily="34" charset="0"/>
              </a:rPr>
              <a:t>Constitución Política de los Estados Unidos Mexicanos</a:t>
            </a:r>
            <a:r>
              <a:rPr lang="es-MX" sz="2400" dirty="0" smtClean="0">
                <a:latin typeface="+mn-lt"/>
                <a:cs typeface="Arial" pitchFamily="34" charset="0"/>
              </a:rPr>
              <a:t>, refiere a las obligaciones de los mexicanos.</a:t>
            </a:r>
            <a:endParaRPr lang="es-MX" sz="3600" dirty="0" smtClean="0">
              <a:latin typeface="+mn-lt"/>
            </a:endParaRPr>
          </a:p>
        </p:txBody>
      </p:sp>
      <p:pic>
        <p:nvPicPr>
          <p:cNvPr id="16387" name="Picture 3" descr="http://pueblanoticias.com.mx/system/files/imagenes/articulos/2295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06212">
            <a:off x="141548" y="4697680"/>
            <a:ext cx="2466473" cy="1641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5" descr="http://informacion-digital.com/v1/wp-content/uploads/2013/01/Servicio-Militar-Naciona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2820">
            <a:off x="1965134" y="3280194"/>
            <a:ext cx="2533203" cy="1686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1" name="Picture 7" descr="http://www.prensa.cl/wp-content/uploads/2012/03/servicio-mili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6695">
            <a:off x="3831298" y="4667955"/>
            <a:ext cx="2115885" cy="1585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Rectángulo"/>
          <p:cNvSpPr/>
          <p:nvPr/>
        </p:nvSpPr>
        <p:spPr>
          <a:xfrm rot="20278089">
            <a:off x="5828424" y="4008584"/>
            <a:ext cx="3270335" cy="1754326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Gastos públicos</a:t>
            </a:r>
            <a:endParaRPr lang="es-E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1290</Words>
  <Application>Microsoft Office PowerPoint</Application>
  <PresentationFormat>Presentación en pantalla (4:3)</PresentationFormat>
  <Paragraphs>229</Paragraphs>
  <Slides>31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AUGL683J</dc:creator>
  <cp:lastModifiedBy>MAMJ8675</cp:lastModifiedBy>
  <cp:revision>97</cp:revision>
  <cp:lastPrinted>2013-09-12T17:10:28Z</cp:lastPrinted>
  <dcterms:created xsi:type="dcterms:W3CDTF">2013-08-27T01:01:34Z</dcterms:created>
  <dcterms:modified xsi:type="dcterms:W3CDTF">2013-11-16T00:07:22Z</dcterms:modified>
</cp:coreProperties>
</file>